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1"/>
  </p:sldMasterIdLst>
  <p:notesMasterIdLst>
    <p:notesMasterId r:id="rId26"/>
  </p:notesMasterIdLst>
  <p:sldIdLst>
    <p:sldId id="256" r:id="rId2"/>
    <p:sldId id="400" r:id="rId3"/>
    <p:sldId id="432" r:id="rId4"/>
    <p:sldId id="426" r:id="rId5"/>
    <p:sldId id="427" r:id="rId6"/>
    <p:sldId id="428" r:id="rId7"/>
    <p:sldId id="431" r:id="rId8"/>
    <p:sldId id="430" r:id="rId9"/>
    <p:sldId id="433" r:id="rId10"/>
    <p:sldId id="434" r:id="rId11"/>
    <p:sldId id="435" r:id="rId12"/>
    <p:sldId id="425" r:id="rId13"/>
    <p:sldId id="388" r:id="rId14"/>
    <p:sldId id="438" r:id="rId15"/>
    <p:sldId id="444" r:id="rId16"/>
    <p:sldId id="443" r:id="rId17"/>
    <p:sldId id="439" r:id="rId18"/>
    <p:sldId id="437" r:id="rId19"/>
    <p:sldId id="445" r:id="rId20"/>
    <p:sldId id="436" r:id="rId21"/>
    <p:sldId id="447" r:id="rId22"/>
    <p:sldId id="440" r:id="rId23"/>
    <p:sldId id="441" r:id="rId24"/>
    <p:sldId id="399" r:id="rId25"/>
  </p:sldIdLst>
  <p:sldSz cx="12192000" cy="6858000"/>
  <p:notesSz cx="7053263"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5" autoAdjust="0"/>
    <p:restoredTop sz="94660"/>
  </p:normalViewPr>
  <p:slideViewPr>
    <p:cSldViewPr snapToGrid="0">
      <p:cViewPr varScale="1">
        <p:scale>
          <a:sx n="71" d="100"/>
          <a:sy n="71" d="100"/>
        </p:scale>
        <p:origin x="-534" y="-10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DFC2C35-74EF-4E89-BCEF-8DC79734874A}" type="doc">
      <dgm:prSet loTypeId="urn:microsoft.com/office/officeart/2005/8/layout/radial1" loCatId="cycle" qsTypeId="urn:microsoft.com/office/officeart/2005/8/quickstyle/simple1" qsCatId="simple" csTypeId="urn:microsoft.com/office/officeart/2005/8/colors/colorful3" csCatId="colorful" phldr="1"/>
      <dgm:spPr/>
      <dgm:t>
        <a:bodyPr/>
        <a:lstStyle/>
        <a:p>
          <a:endParaRPr lang="en-AU"/>
        </a:p>
      </dgm:t>
    </dgm:pt>
    <dgm:pt modelId="{E59B3C76-E2A1-4AAD-AC3E-C346DA12C466}">
      <dgm:prSet phldrT="[Text]" custT="1"/>
      <dgm:spPr/>
      <dgm:t>
        <a:bodyPr/>
        <a:lstStyle/>
        <a:p>
          <a:r>
            <a:rPr lang="en-US" sz="1500" b="1" dirty="0" smtClean="0"/>
            <a:t>Certificate 1, 2 and 3 in </a:t>
          </a:r>
          <a:r>
            <a:rPr lang="en-US" sz="1400" b="1" dirty="0" smtClean="0"/>
            <a:t>Construction</a:t>
          </a:r>
          <a:endParaRPr lang="en-AU" sz="1400" b="1" dirty="0"/>
        </a:p>
      </dgm:t>
    </dgm:pt>
    <dgm:pt modelId="{A1F4F0A9-078F-4775-901E-9CC758F336B4}" type="parTrans" cxnId="{5A8D0A30-590D-4119-A5B3-E4F9763D01D5}">
      <dgm:prSet/>
      <dgm:spPr/>
      <dgm:t>
        <a:bodyPr/>
        <a:lstStyle/>
        <a:p>
          <a:endParaRPr lang="en-AU" b="1"/>
        </a:p>
      </dgm:t>
    </dgm:pt>
    <dgm:pt modelId="{E4418AD2-54EE-49EB-A737-37C09A871707}" type="sibTrans" cxnId="{5A8D0A30-590D-4119-A5B3-E4F9763D01D5}">
      <dgm:prSet/>
      <dgm:spPr/>
      <dgm:t>
        <a:bodyPr/>
        <a:lstStyle/>
        <a:p>
          <a:endParaRPr lang="en-AU" b="1"/>
        </a:p>
      </dgm:t>
    </dgm:pt>
    <dgm:pt modelId="{4B64147B-0ECC-4704-923D-BC24D61F2C53}">
      <dgm:prSet phldrT="[Text]" custT="1"/>
      <dgm:spPr/>
      <dgm:t>
        <a:bodyPr/>
        <a:lstStyle/>
        <a:p>
          <a:r>
            <a:rPr lang="en-US" sz="1200" b="1" dirty="0" smtClean="0"/>
            <a:t>BUILDING ELECTRICAL WIRING</a:t>
          </a:r>
          <a:endParaRPr lang="en-AU" sz="1200" b="1" dirty="0"/>
        </a:p>
      </dgm:t>
    </dgm:pt>
    <dgm:pt modelId="{4ED0F470-8868-4480-84E3-6DDB9D37B03C}" type="parTrans" cxnId="{C0F93C22-691D-45F3-BD26-ACD3B92C7699}">
      <dgm:prSet/>
      <dgm:spPr/>
      <dgm:t>
        <a:bodyPr/>
        <a:lstStyle/>
        <a:p>
          <a:endParaRPr lang="en-AU" b="1"/>
        </a:p>
      </dgm:t>
    </dgm:pt>
    <dgm:pt modelId="{B00B51CC-1728-47A9-9F51-4F58C9955D80}" type="sibTrans" cxnId="{C0F93C22-691D-45F3-BD26-ACD3B92C7699}">
      <dgm:prSet/>
      <dgm:spPr/>
      <dgm:t>
        <a:bodyPr/>
        <a:lstStyle/>
        <a:p>
          <a:endParaRPr lang="en-AU" b="1"/>
        </a:p>
      </dgm:t>
    </dgm:pt>
    <dgm:pt modelId="{E262993F-C376-4376-80B0-AA7C924A129B}">
      <dgm:prSet phldrT="[Text]" custT="1"/>
      <dgm:spPr/>
      <dgm:t>
        <a:bodyPr/>
        <a:lstStyle/>
        <a:p>
          <a:r>
            <a:rPr lang="en-US" sz="1400" b="1" dirty="0" smtClean="0"/>
            <a:t>FINISHING CARPENTRY</a:t>
          </a:r>
          <a:endParaRPr lang="en-AU" sz="1400" b="1" dirty="0"/>
        </a:p>
      </dgm:t>
    </dgm:pt>
    <dgm:pt modelId="{AE3B62D7-B0B4-426C-A48D-C59453B09DED}" type="parTrans" cxnId="{A5BDEC3E-E0A3-4A40-B836-6B8322F07D89}">
      <dgm:prSet/>
      <dgm:spPr/>
      <dgm:t>
        <a:bodyPr/>
        <a:lstStyle/>
        <a:p>
          <a:endParaRPr lang="en-AU" b="1"/>
        </a:p>
      </dgm:t>
    </dgm:pt>
    <dgm:pt modelId="{D3D5759F-064D-4727-A9F6-1081EE246D3E}" type="sibTrans" cxnId="{A5BDEC3E-E0A3-4A40-B836-6B8322F07D89}">
      <dgm:prSet/>
      <dgm:spPr/>
      <dgm:t>
        <a:bodyPr/>
        <a:lstStyle/>
        <a:p>
          <a:endParaRPr lang="en-AU" b="1"/>
        </a:p>
      </dgm:t>
    </dgm:pt>
    <dgm:pt modelId="{5E0C5495-F9B0-443D-9FF3-759E1727F1CE}">
      <dgm:prSet phldrT="[Text]"/>
      <dgm:spPr/>
      <dgm:t>
        <a:bodyPr/>
        <a:lstStyle/>
        <a:p>
          <a:r>
            <a:rPr lang="en-US" b="1" dirty="0" smtClean="0"/>
            <a:t>STEEL ERECTION</a:t>
          </a:r>
          <a:endParaRPr lang="en-AU" b="1" dirty="0"/>
        </a:p>
      </dgm:t>
    </dgm:pt>
    <dgm:pt modelId="{B6D2210A-8B1A-471A-9202-94CF567F766E}" type="parTrans" cxnId="{5B5A485A-FAB4-4993-8E9B-370F400BDF9D}">
      <dgm:prSet/>
      <dgm:spPr/>
      <dgm:t>
        <a:bodyPr/>
        <a:lstStyle/>
        <a:p>
          <a:endParaRPr lang="en-AU" b="1"/>
        </a:p>
      </dgm:t>
    </dgm:pt>
    <dgm:pt modelId="{EF7798D9-7A1C-449E-86BB-A187FCB8F1A1}" type="sibTrans" cxnId="{5B5A485A-FAB4-4993-8E9B-370F400BDF9D}">
      <dgm:prSet/>
      <dgm:spPr/>
      <dgm:t>
        <a:bodyPr/>
        <a:lstStyle/>
        <a:p>
          <a:endParaRPr lang="en-AU" b="1"/>
        </a:p>
      </dgm:t>
    </dgm:pt>
    <dgm:pt modelId="{D304007A-3F0F-44DD-A2D6-D843EAEAFD88}">
      <dgm:prSet phldrT="[Text]" custT="1"/>
      <dgm:spPr/>
      <dgm:t>
        <a:bodyPr/>
        <a:lstStyle/>
        <a:p>
          <a:r>
            <a:rPr lang="en-US" sz="1200" b="1" dirty="0" smtClean="0"/>
            <a:t>STEEL FABRICATION</a:t>
          </a:r>
          <a:endParaRPr lang="en-AU" sz="1200" b="1" dirty="0"/>
        </a:p>
      </dgm:t>
    </dgm:pt>
    <dgm:pt modelId="{8EEBC82D-B621-40E0-B1F7-D3480E5D3EE3}" type="parTrans" cxnId="{34013909-BD11-42F0-BE14-AB16ECB2FF17}">
      <dgm:prSet/>
      <dgm:spPr/>
      <dgm:t>
        <a:bodyPr/>
        <a:lstStyle/>
        <a:p>
          <a:endParaRPr lang="en-AU" b="1"/>
        </a:p>
      </dgm:t>
    </dgm:pt>
    <dgm:pt modelId="{30C080C5-1638-4894-92DC-9DF35A2CA627}" type="sibTrans" cxnId="{34013909-BD11-42F0-BE14-AB16ECB2FF17}">
      <dgm:prSet/>
      <dgm:spPr/>
      <dgm:t>
        <a:bodyPr/>
        <a:lstStyle/>
        <a:p>
          <a:endParaRPr lang="en-AU" b="1"/>
        </a:p>
      </dgm:t>
    </dgm:pt>
    <dgm:pt modelId="{0984C5AC-BA9C-4D5F-8DA6-3EC61A08EDC9}">
      <dgm:prSet custT="1"/>
      <dgm:spPr/>
      <dgm:t>
        <a:bodyPr/>
        <a:lstStyle/>
        <a:p>
          <a:r>
            <a:rPr lang="en-US" sz="1400" b="1" dirty="0" smtClean="0"/>
            <a:t>PLUMBING</a:t>
          </a:r>
          <a:endParaRPr lang="en-AU" sz="1400" b="1" dirty="0"/>
        </a:p>
      </dgm:t>
    </dgm:pt>
    <dgm:pt modelId="{4A6B58AB-07C3-4AD2-B0CF-30983D2F2E2A}" type="parTrans" cxnId="{0FA2DB5D-34BE-4035-AA5C-5EED64DC9348}">
      <dgm:prSet/>
      <dgm:spPr/>
      <dgm:t>
        <a:bodyPr/>
        <a:lstStyle/>
        <a:p>
          <a:endParaRPr lang="en-AU" b="1"/>
        </a:p>
      </dgm:t>
    </dgm:pt>
    <dgm:pt modelId="{8A72DDB6-D247-47EA-B773-630FBBCD1E33}" type="sibTrans" cxnId="{0FA2DB5D-34BE-4035-AA5C-5EED64DC9348}">
      <dgm:prSet/>
      <dgm:spPr/>
      <dgm:t>
        <a:bodyPr/>
        <a:lstStyle/>
        <a:p>
          <a:endParaRPr lang="en-AU" b="1"/>
        </a:p>
      </dgm:t>
    </dgm:pt>
    <dgm:pt modelId="{F5D60AD6-7D46-429A-9927-BC75E9573AC8}">
      <dgm:prSet custT="1"/>
      <dgm:spPr/>
      <dgm:t>
        <a:bodyPr/>
        <a:lstStyle/>
        <a:p>
          <a:r>
            <a:rPr lang="en-US" sz="1400" b="1" dirty="0" smtClean="0"/>
            <a:t>MASONRY</a:t>
          </a:r>
          <a:endParaRPr lang="en-AU" sz="1400" b="1" dirty="0"/>
        </a:p>
      </dgm:t>
    </dgm:pt>
    <dgm:pt modelId="{4647D41D-1137-4975-B8F0-F46394F0BDB2}" type="parTrans" cxnId="{8241BF8F-074C-4A7A-865C-ED78A42F8989}">
      <dgm:prSet/>
      <dgm:spPr/>
      <dgm:t>
        <a:bodyPr/>
        <a:lstStyle/>
        <a:p>
          <a:endParaRPr lang="en-AU" b="1"/>
        </a:p>
      </dgm:t>
    </dgm:pt>
    <dgm:pt modelId="{29F82175-E48F-439B-A53B-A23283EE6B84}" type="sibTrans" cxnId="{8241BF8F-074C-4A7A-865C-ED78A42F8989}">
      <dgm:prSet/>
      <dgm:spPr/>
      <dgm:t>
        <a:bodyPr/>
        <a:lstStyle/>
        <a:p>
          <a:endParaRPr lang="en-AU" b="1"/>
        </a:p>
      </dgm:t>
    </dgm:pt>
    <dgm:pt modelId="{D4D03BFA-41BF-4EEF-BC99-EA8DD7810EE4}">
      <dgm:prSet custT="1"/>
      <dgm:spPr/>
      <dgm:t>
        <a:bodyPr/>
        <a:lstStyle/>
        <a:p>
          <a:r>
            <a:rPr lang="en-US" sz="1400" b="1" dirty="0" smtClean="0"/>
            <a:t>*ROUGH CARPENTRY</a:t>
          </a:r>
          <a:endParaRPr lang="en-AU" sz="1400" b="1" dirty="0"/>
        </a:p>
      </dgm:t>
    </dgm:pt>
    <dgm:pt modelId="{3C0AF858-EFF1-4405-A1C6-06909632E48C}" type="parTrans" cxnId="{52A8121C-6F95-4B67-B35E-94359A5F6749}">
      <dgm:prSet/>
      <dgm:spPr/>
      <dgm:t>
        <a:bodyPr/>
        <a:lstStyle/>
        <a:p>
          <a:endParaRPr lang="en-AU" b="1"/>
        </a:p>
      </dgm:t>
    </dgm:pt>
    <dgm:pt modelId="{D12F21F8-BCF7-46D6-BEA2-2BD9506300F7}" type="sibTrans" cxnId="{52A8121C-6F95-4B67-B35E-94359A5F6749}">
      <dgm:prSet/>
      <dgm:spPr/>
      <dgm:t>
        <a:bodyPr/>
        <a:lstStyle/>
        <a:p>
          <a:endParaRPr lang="en-AU" b="1"/>
        </a:p>
      </dgm:t>
    </dgm:pt>
    <dgm:pt modelId="{F1855B8A-E34E-43B3-9FB1-C14E88F3A00E}" type="pres">
      <dgm:prSet presAssocID="{FDFC2C35-74EF-4E89-BCEF-8DC79734874A}" presName="cycle" presStyleCnt="0">
        <dgm:presLayoutVars>
          <dgm:chMax val="1"/>
          <dgm:dir/>
          <dgm:animLvl val="ctr"/>
          <dgm:resizeHandles val="exact"/>
        </dgm:presLayoutVars>
      </dgm:prSet>
      <dgm:spPr/>
      <dgm:t>
        <a:bodyPr/>
        <a:lstStyle/>
        <a:p>
          <a:endParaRPr lang="en-AU"/>
        </a:p>
      </dgm:t>
    </dgm:pt>
    <dgm:pt modelId="{BC936366-CE5F-4BE7-8A7C-38C4A863C146}" type="pres">
      <dgm:prSet presAssocID="{E59B3C76-E2A1-4AAD-AC3E-C346DA12C466}" presName="centerShape" presStyleLbl="node0" presStyleIdx="0" presStyleCnt="1" custScaleX="182726"/>
      <dgm:spPr/>
      <dgm:t>
        <a:bodyPr/>
        <a:lstStyle/>
        <a:p>
          <a:endParaRPr lang="en-AU"/>
        </a:p>
      </dgm:t>
    </dgm:pt>
    <dgm:pt modelId="{14C9DC9F-4414-4BEE-9E9B-445E8D6C4CA9}" type="pres">
      <dgm:prSet presAssocID="{4ED0F470-8868-4480-84E3-6DDB9D37B03C}" presName="Name9" presStyleLbl="parChTrans1D2" presStyleIdx="0" presStyleCnt="7"/>
      <dgm:spPr/>
      <dgm:t>
        <a:bodyPr/>
        <a:lstStyle/>
        <a:p>
          <a:endParaRPr lang="en-AU"/>
        </a:p>
      </dgm:t>
    </dgm:pt>
    <dgm:pt modelId="{800CF5EE-BCFF-4919-83EA-DA5EE4937B05}" type="pres">
      <dgm:prSet presAssocID="{4ED0F470-8868-4480-84E3-6DDB9D37B03C}" presName="connTx" presStyleLbl="parChTrans1D2" presStyleIdx="0" presStyleCnt="7"/>
      <dgm:spPr/>
      <dgm:t>
        <a:bodyPr/>
        <a:lstStyle/>
        <a:p>
          <a:endParaRPr lang="en-AU"/>
        </a:p>
      </dgm:t>
    </dgm:pt>
    <dgm:pt modelId="{517E5108-656D-442B-B110-FA6C96B2A528}" type="pres">
      <dgm:prSet presAssocID="{4B64147B-0ECC-4704-923D-BC24D61F2C53}" presName="node" presStyleLbl="node1" presStyleIdx="0" presStyleCnt="7">
        <dgm:presLayoutVars>
          <dgm:bulletEnabled val="1"/>
        </dgm:presLayoutVars>
      </dgm:prSet>
      <dgm:spPr/>
      <dgm:t>
        <a:bodyPr/>
        <a:lstStyle/>
        <a:p>
          <a:endParaRPr lang="en-AU"/>
        </a:p>
      </dgm:t>
    </dgm:pt>
    <dgm:pt modelId="{5999BDC9-B3EA-4829-993C-46F2020E35AA}" type="pres">
      <dgm:prSet presAssocID="{4A6B58AB-07C3-4AD2-B0CF-30983D2F2E2A}" presName="Name9" presStyleLbl="parChTrans1D2" presStyleIdx="1" presStyleCnt="7"/>
      <dgm:spPr/>
      <dgm:t>
        <a:bodyPr/>
        <a:lstStyle/>
        <a:p>
          <a:endParaRPr lang="en-AU"/>
        </a:p>
      </dgm:t>
    </dgm:pt>
    <dgm:pt modelId="{3E40DD93-A71D-4821-833B-727BCC0459DF}" type="pres">
      <dgm:prSet presAssocID="{4A6B58AB-07C3-4AD2-B0CF-30983D2F2E2A}" presName="connTx" presStyleLbl="parChTrans1D2" presStyleIdx="1" presStyleCnt="7"/>
      <dgm:spPr/>
      <dgm:t>
        <a:bodyPr/>
        <a:lstStyle/>
        <a:p>
          <a:endParaRPr lang="en-AU"/>
        </a:p>
      </dgm:t>
    </dgm:pt>
    <dgm:pt modelId="{3F252A84-FCC2-4DF4-92BD-0F7D323BAA80}" type="pres">
      <dgm:prSet presAssocID="{0984C5AC-BA9C-4D5F-8DA6-3EC61A08EDC9}" presName="node" presStyleLbl="node1" presStyleIdx="1" presStyleCnt="7" custScaleX="133618" custScaleY="104009">
        <dgm:presLayoutVars>
          <dgm:bulletEnabled val="1"/>
        </dgm:presLayoutVars>
      </dgm:prSet>
      <dgm:spPr/>
      <dgm:t>
        <a:bodyPr/>
        <a:lstStyle/>
        <a:p>
          <a:endParaRPr lang="en-AU"/>
        </a:p>
      </dgm:t>
    </dgm:pt>
    <dgm:pt modelId="{14C43D88-8137-4E04-ACF1-C93F2D507D8A}" type="pres">
      <dgm:prSet presAssocID="{4647D41D-1137-4975-B8F0-F46394F0BDB2}" presName="Name9" presStyleLbl="parChTrans1D2" presStyleIdx="2" presStyleCnt="7"/>
      <dgm:spPr/>
      <dgm:t>
        <a:bodyPr/>
        <a:lstStyle/>
        <a:p>
          <a:endParaRPr lang="en-AU"/>
        </a:p>
      </dgm:t>
    </dgm:pt>
    <dgm:pt modelId="{E55C8834-443B-4D52-AF0E-F799E249FCF7}" type="pres">
      <dgm:prSet presAssocID="{4647D41D-1137-4975-B8F0-F46394F0BDB2}" presName="connTx" presStyleLbl="parChTrans1D2" presStyleIdx="2" presStyleCnt="7"/>
      <dgm:spPr/>
      <dgm:t>
        <a:bodyPr/>
        <a:lstStyle/>
        <a:p>
          <a:endParaRPr lang="en-AU"/>
        </a:p>
      </dgm:t>
    </dgm:pt>
    <dgm:pt modelId="{22A09B15-840A-4005-898A-8916FACEA9B6}" type="pres">
      <dgm:prSet presAssocID="{F5D60AD6-7D46-429A-9927-BC75E9573AC8}" presName="node" presStyleLbl="node1" presStyleIdx="2" presStyleCnt="7" custScaleX="135467" custScaleY="109476">
        <dgm:presLayoutVars>
          <dgm:bulletEnabled val="1"/>
        </dgm:presLayoutVars>
      </dgm:prSet>
      <dgm:spPr/>
      <dgm:t>
        <a:bodyPr/>
        <a:lstStyle/>
        <a:p>
          <a:endParaRPr lang="en-AU"/>
        </a:p>
      </dgm:t>
    </dgm:pt>
    <dgm:pt modelId="{489667C9-CC56-4F6D-BCCE-A68456000364}" type="pres">
      <dgm:prSet presAssocID="{3C0AF858-EFF1-4405-A1C6-06909632E48C}" presName="Name9" presStyleLbl="parChTrans1D2" presStyleIdx="3" presStyleCnt="7"/>
      <dgm:spPr/>
      <dgm:t>
        <a:bodyPr/>
        <a:lstStyle/>
        <a:p>
          <a:endParaRPr lang="en-AU"/>
        </a:p>
      </dgm:t>
    </dgm:pt>
    <dgm:pt modelId="{B1194808-D7DF-4499-B226-387689DF7EB7}" type="pres">
      <dgm:prSet presAssocID="{3C0AF858-EFF1-4405-A1C6-06909632E48C}" presName="connTx" presStyleLbl="parChTrans1D2" presStyleIdx="3" presStyleCnt="7"/>
      <dgm:spPr/>
      <dgm:t>
        <a:bodyPr/>
        <a:lstStyle/>
        <a:p>
          <a:endParaRPr lang="en-AU"/>
        </a:p>
      </dgm:t>
    </dgm:pt>
    <dgm:pt modelId="{4077079E-F437-41A5-BF38-1E99DEBE1C3C}" type="pres">
      <dgm:prSet presAssocID="{D4D03BFA-41BF-4EEF-BC99-EA8DD7810EE4}" presName="node" presStyleLbl="node1" presStyleIdx="3" presStyleCnt="7" custScaleX="152275" custScaleY="113019">
        <dgm:presLayoutVars>
          <dgm:bulletEnabled val="1"/>
        </dgm:presLayoutVars>
      </dgm:prSet>
      <dgm:spPr/>
      <dgm:t>
        <a:bodyPr/>
        <a:lstStyle/>
        <a:p>
          <a:endParaRPr lang="en-AU"/>
        </a:p>
      </dgm:t>
    </dgm:pt>
    <dgm:pt modelId="{CAA18E21-903B-436D-839B-02F9AF89CDA3}" type="pres">
      <dgm:prSet presAssocID="{AE3B62D7-B0B4-426C-A48D-C59453B09DED}" presName="Name9" presStyleLbl="parChTrans1D2" presStyleIdx="4" presStyleCnt="7"/>
      <dgm:spPr/>
      <dgm:t>
        <a:bodyPr/>
        <a:lstStyle/>
        <a:p>
          <a:endParaRPr lang="en-AU"/>
        </a:p>
      </dgm:t>
    </dgm:pt>
    <dgm:pt modelId="{464F7C9E-AC03-458D-B1DE-7493237B6EEA}" type="pres">
      <dgm:prSet presAssocID="{AE3B62D7-B0B4-426C-A48D-C59453B09DED}" presName="connTx" presStyleLbl="parChTrans1D2" presStyleIdx="4" presStyleCnt="7"/>
      <dgm:spPr/>
      <dgm:t>
        <a:bodyPr/>
        <a:lstStyle/>
        <a:p>
          <a:endParaRPr lang="en-AU"/>
        </a:p>
      </dgm:t>
    </dgm:pt>
    <dgm:pt modelId="{5A6DD409-2FB8-414A-8EDF-802161BAC8A2}" type="pres">
      <dgm:prSet presAssocID="{E262993F-C376-4376-80B0-AA7C924A129B}" presName="node" presStyleLbl="node1" presStyleIdx="4" presStyleCnt="7" custScaleX="142038" custScaleY="128877" custRadScaleRad="102867" custRadScaleInc="12207">
        <dgm:presLayoutVars>
          <dgm:bulletEnabled val="1"/>
        </dgm:presLayoutVars>
      </dgm:prSet>
      <dgm:spPr/>
      <dgm:t>
        <a:bodyPr/>
        <a:lstStyle/>
        <a:p>
          <a:endParaRPr lang="en-AU"/>
        </a:p>
      </dgm:t>
    </dgm:pt>
    <dgm:pt modelId="{61D61E51-5ED4-4E51-A57B-82B58350B74E}" type="pres">
      <dgm:prSet presAssocID="{B6D2210A-8B1A-471A-9202-94CF567F766E}" presName="Name9" presStyleLbl="parChTrans1D2" presStyleIdx="5" presStyleCnt="7"/>
      <dgm:spPr/>
      <dgm:t>
        <a:bodyPr/>
        <a:lstStyle/>
        <a:p>
          <a:endParaRPr lang="en-AU"/>
        </a:p>
      </dgm:t>
    </dgm:pt>
    <dgm:pt modelId="{CA966A9E-7F3A-4CE1-84E3-F1398CD2091D}" type="pres">
      <dgm:prSet presAssocID="{B6D2210A-8B1A-471A-9202-94CF567F766E}" presName="connTx" presStyleLbl="parChTrans1D2" presStyleIdx="5" presStyleCnt="7"/>
      <dgm:spPr/>
      <dgm:t>
        <a:bodyPr/>
        <a:lstStyle/>
        <a:p>
          <a:endParaRPr lang="en-AU"/>
        </a:p>
      </dgm:t>
    </dgm:pt>
    <dgm:pt modelId="{4A210F39-976A-4A5A-AD63-0CDE30054E96}" type="pres">
      <dgm:prSet presAssocID="{5E0C5495-F9B0-443D-9FF3-759E1727F1CE}" presName="node" presStyleLbl="node1" presStyleIdx="5" presStyleCnt="7" custScaleX="98098" custScaleY="115400">
        <dgm:presLayoutVars>
          <dgm:bulletEnabled val="1"/>
        </dgm:presLayoutVars>
      </dgm:prSet>
      <dgm:spPr/>
      <dgm:t>
        <a:bodyPr/>
        <a:lstStyle/>
        <a:p>
          <a:endParaRPr lang="en-AU"/>
        </a:p>
      </dgm:t>
    </dgm:pt>
    <dgm:pt modelId="{6B557532-DF18-4538-B0FE-62BB4BB7487C}" type="pres">
      <dgm:prSet presAssocID="{8EEBC82D-B621-40E0-B1F7-D3480E5D3EE3}" presName="Name9" presStyleLbl="parChTrans1D2" presStyleIdx="6" presStyleCnt="7"/>
      <dgm:spPr/>
      <dgm:t>
        <a:bodyPr/>
        <a:lstStyle/>
        <a:p>
          <a:endParaRPr lang="en-AU"/>
        </a:p>
      </dgm:t>
    </dgm:pt>
    <dgm:pt modelId="{13A7690A-9238-420A-80FD-22359FA910D8}" type="pres">
      <dgm:prSet presAssocID="{8EEBC82D-B621-40E0-B1F7-D3480E5D3EE3}" presName="connTx" presStyleLbl="parChTrans1D2" presStyleIdx="6" presStyleCnt="7"/>
      <dgm:spPr/>
      <dgm:t>
        <a:bodyPr/>
        <a:lstStyle/>
        <a:p>
          <a:endParaRPr lang="en-AU"/>
        </a:p>
      </dgm:t>
    </dgm:pt>
    <dgm:pt modelId="{CB598C04-BF95-4F41-9B6B-E2F87EBAFCCE}" type="pres">
      <dgm:prSet presAssocID="{D304007A-3F0F-44DD-A2D6-D843EAEAFD88}" presName="node" presStyleLbl="node1" presStyleIdx="6" presStyleCnt="7" custScaleX="134026" custScaleY="118448">
        <dgm:presLayoutVars>
          <dgm:bulletEnabled val="1"/>
        </dgm:presLayoutVars>
      </dgm:prSet>
      <dgm:spPr/>
      <dgm:t>
        <a:bodyPr/>
        <a:lstStyle/>
        <a:p>
          <a:endParaRPr lang="en-AU"/>
        </a:p>
      </dgm:t>
    </dgm:pt>
  </dgm:ptLst>
  <dgm:cxnLst>
    <dgm:cxn modelId="{F88AFC8B-9E0A-4DF1-96B0-134C0032063E}" type="presOf" srcId="{F5D60AD6-7D46-429A-9927-BC75E9573AC8}" destId="{22A09B15-840A-4005-898A-8916FACEA9B6}" srcOrd="0" destOrd="0" presId="urn:microsoft.com/office/officeart/2005/8/layout/radial1"/>
    <dgm:cxn modelId="{F6B9B40F-563B-4BFA-B5DD-7968709CCC80}" type="presOf" srcId="{4647D41D-1137-4975-B8F0-F46394F0BDB2}" destId="{14C43D88-8137-4E04-ACF1-C93F2D507D8A}" srcOrd="0" destOrd="0" presId="urn:microsoft.com/office/officeart/2005/8/layout/radial1"/>
    <dgm:cxn modelId="{5B5A485A-FAB4-4993-8E9B-370F400BDF9D}" srcId="{E59B3C76-E2A1-4AAD-AC3E-C346DA12C466}" destId="{5E0C5495-F9B0-443D-9FF3-759E1727F1CE}" srcOrd="5" destOrd="0" parTransId="{B6D2210A-8B1A-471A-9202-94CF567F766E}" sibTransId="{EF7798D9-7A1C-449E-86BB-A187FCB8F1A1}"/>
    <dgm:cxn modelId="{0FA2DB5D-34BE-4035-AA5C-5EED64DC9348}" srcId="{E59B3C76-E2A1-4AAD-AC3E-C346DA12C466}" destId="{0984C5AC-BA9C-4D5F-8DA6-3EC61A08EDC9}" srcOrd="1" destOrd="0" parTransId="{4A6B58AB-07C3-4AD2-B0CF-30983D2F2E2A}" sibTransId="{8A72DDB6-D247-47EA-B773-630FBBCD1E33}"/>
    <dgm:cxn modelId="{C352E191-DDCC-43B6-8875-2AFD2326D23B}" type="presOf" srcId="{AE3B62D7-B0B4-426C-A48D-C59453B09DED}" destId="{CAA18E21-903B-436D-839B-02F9AF89CDA3}" srcOrd="0" destOrd="0" presId="urn:microsoft.com/office/officeart/2005/8/layout/radial1"/>
    <dgm:cxn modelId="{C42FC768-947D-4EA7-BA30-098084CA4C45}" type="presOf" srcId="{B6D2210A-8B1A-471A-9202-94CF567F766E}" destId="{CA966A9E-7F3A-4CE1-84E3-F1398CD2091D}" srcOrd="1" destOrd="0" presId="urn:microsoft.com/office/officeart/2005/8/layout/radial1"/>
    <dgm:cxn modelId="{BB9C5940-768C-49E3-9AFC-3371F91DEF99}" type="presOf" srcId="{D4D03BFA-41BF-4EEF-BC99-EA8DD7810EE4}" destId="{4077079E-F437-41A5-BF38-1E99DEBE1C3C}" srcOrd="0" destOrd="0" presId="urn:microsoft.com/office/officeart/2005/8/layout/radial1"/>
    <dgm:cxn modelId="{34013909-BD11-42F0-BE14-AB16ECB2FF17}" srcId="{E59B3C76-E2A1-4AAD-AC3E-C346DA12C466}" destId="{D304007A-3F0F-44DD-A2D6-D843EAEAFD88}" srcOrd="6" destOrd="0" parTransId="{8EEBC82D-B621-40E0-B1F7-D3480E5D3EE3}" sibTransId="{30C080C5-1638-4894-92DC-9DF35A2CA627}"/>
    <dgm:cxn modelId="{C0F93C22-691D-45F3-BD26-ACD3B92C7699}" srcId="{E59B3C76-E2A1-4AAD-AC3E-C346DA12C466}" destId="{4B64147B-0ECC-4704-923D-BC24D61F2C53}" srcOrd="0" destOrd="0" parTransId="{4ED0F470-8868-4480-84E3-6DDB9D37B03C}" sibTransId="{B00B51CC-1728-47A9-9F51-4F58C9955D80}"/>
    <dgm:cxn modelId="{A20F736F-17A2-4B25-B041-A04E0EA2193E}" type="presOf" srcId="{4647D41D-1137-4975-B8F0-F46394F0BDB2}" destId="{E55C8834-443B-4D52-AF0E-F799E249FCF7}" srcOrd="1" destOrd="0" presId="urn:microsoft.com/office/officeart/2005/8/layout/radial1"/>
    <dgm:cxn modelId="{5A8D0A30-590D-4119-A5B3-E4F9763D01D5}" srcId="{FDFC2C35-74EF-4E89-BCEF-8DC79734874A}" destId="{E59B3C76-E2A1-4AAD-AC3E-C346DA12C466}" srcOrd="0" destOrd="0" parTransId="{A1F4F0A9-078F-4775-901E-9CC758F336B4}" sibTransId="{E4418AD2-54EE-49EB-A737-37C09A871707}"/>
    <dgm:cxn modelId="{643BFD81-DF81-474A-85AC-83CAC588D1F3}" type="presOf" srcId="{3C0AF858-EFF1-4405-A1C6-06909632E48C}" destId="{B1194808-D7DF-4499-B226-387689DF7EB7}" srcOrd="1" destOrd="0" presId="urn:microsoft.com/office/officeart/2005/8/layout/radial1"/>
    <dgm:cxn modelId="{B961B372-18D4-4DAD-9967-BCC1E34A9A1D}" type="presOf" srcId="{4A6B58AB-07C3-4AD2-B0CF-30983D2F2E2A}" destId="{3E40DD93-A71D-4821-833B-727BCC0459DF}" srcOrd="1" destOrd="0" presId="urn:microsoft.com/office/officeart/2005/8/layout/radial1"/>
    <dgm:cxn modelId="{83D871C1-9A17-4EAB-B1DD-F96C940131CC}" type="presOf" srcId="{AE3B62D7-B0B4-426C-A48D-C59453B09DED}" destId="{464F7C9E-AC03-458D-B1DE-7493237B6EEA}" srcOrd="1" destOrd="0" presId="urn:microsoft.com/office/officeart/2005/8/layout/radial1"/>
    <dgm:cxn modelId="{CC116E61-B01C-4477-9CBE-64B21A692814}" type="presOf" srcId="{E262993F-C376-4376-80B0-AA7C924A129B}" destId="{5A6DD409-2FB8-414A-8EDF-802161BAC8A2}" srcOrd="0" destOrd="0" presId="urn:microsoft.com/office/officeart/2005/8/layout/radial1"/>
    <dgm:cxn modelId="{52A8121C-6F95-4B67-B35E-94359A5F6749}" srcId="{E59B3C76-E2A1-4AAD-AC3E-C346DA12C466}" destId="{D4D03BFA-41BF-4EEF-BC99-EA8DD7810EE4}" srcOrd="3" destOrd="0" parTransId="{3C0AF858-EFF1-4405-A1C6-06909632E48C}" sibTransId="{D12F21F8-BCF7-46D6-BEA2-2BD9506300F7}"/>
    <dgm:cxn modelId="{9EE7094F-B55B-4514-A968-13E3488313BA}" type="presOf" srcId="{3C0AF858-EFF1-4405-A1C6-06909632E48C}" destId="{489667C9-CC56-4F6D-BCCE-A68456000364}" srcOrd="0" destOrd="0" presId="urn:microsoft.com/office/officeart/2005/8/layout/radial1"/>
    <dgm:cxn modelId="{C0F7B6D9-2955-46CB-BD7A-E515FCA02DD3}" type="presOf" srcId="{FDFC2C35-74EF-4E89-BCEF-8DC79734874A}" destId="{F1855B8A-E34E-43B3-9FB1-C14E88F3A00E}" srcOrd="0" destOrd="0" presId="urn:microsoft.com/office/officeart/2005/8/layout/radial1"/>
    <dgm:cxn modelId="{A5BDEC3E-E0A3-4A40-B836-6B8322F07D89}" srcId="{E59B3C76-E2A1-4AAD-AC3E-C346DA12C466}" destId="{E262993F-C376-4376-80B0-AA7C924A129B}" srcOrd="4" destOrd="0" parTransId="{AE3B62D7-B0B4-426C-A48D-C59453B09DED}" sibTransId="{D3D5759F-064D-4727-A9F6-1081EE246D3E}"/>
    <dgm:cxn modelId="{E2E65B0A-E9D5-4BC9-9908-ED22BC07D7BB}" type="presOf" srcId="{5E0C5495-F9B0-443D-9FF3-759E1727F1CE}" destId="{4A210F39-976A-4A5A-AD63-0CDE30054E96}" srcOrd="0" destOrd="0" presId="urn:microsoft.com/office/officeart/2005/8/layout/radial1"/>
    <dgm:cxn modelId="{8241BF8F-074C-4A7A-865C-ED78A42F8989}" srcId="{E59B3C76-E2A1-4AAD-AC3E-C346DA12C466}" destId="{F5D60AD6-7D46-429A-9927-BC75E9573AC8}" srcOrd="2" destOrd="0" parTransId="{4647D41D-1137-4975-B8F0-F46394F0BDB2}" sibTransId="{29F82175-E48F-439B-A53B-A23283EE6B84}"/>
    <dgm:cxn modelId="{B4E425BD-3026-4E7E-B63D-5F0DEDC7990D}" type="presOf" srcId="{E59B3C76-E2A1-4AAD-AC3E-C346DA12C466}" destId="{BC936366-CE5F-4BE7-8A7C-38C4A863C146}" srcOrd="0" destOrd="0" presId="urn:microsoft.com/office/officeart/2005/8/layout/radial1"/>
    <dgm:cxn modelId="{12CC37DE-2203-4FC7-859F-987086A957C6}" type="presOf" srcId="{4A6B58AB-07C3-4AD2-B0CF-30983D2F2E2A}" destId="{5999BDC9-B3EA-4829-993C-46F2020E35AA}" srcOrd="0" destOrd="0" presId="urn:microsoft.com/office/officeart/2005/8/layout/radial1"/>
    <dgm:cxn modelId="{28EB98E0-8572-4F2B-B340-1131E466634C}" type="presOf" srcId="{D304007A-3F0F-44DD-A2D6-D843EAEAFD88}" destId="{CB598C04-BF95-4F41-9B6B-E2F87EBAFCCE}" srcOrd="0" destOrd="0" presId="urn:microsoft.com/office/officeart/2005/8/layout/radial1"/>
    <dgm:cxn modelId="{DD414652-2FB8-4404-8F10-572813BEF466}" type="presOf" srcId="{4ED0F470-8868-4480-84E3-6DDB9D37B03C}" destId="{14C9DC9F-4414-4BEE-9E9B-445E8D6C4CA9}" srcOrd="0" destOrd="0" presId="urn:microsoft.com/office/officeart/2005/8/layout/radial1"/>
    <dgm:cxn modelId="{E91080A6-7192-434D-AC60-69E19B4DA25D}" type="presOf" srcId="{0984C5AC-BA9C-4D5F-8DA6-3EC61A08EDC9}" destId="{3F252A84-FCC2-4DF4-92BD-0F7D323BAA80}" srcOrd="0" destOrd="0" presId="urn:microsoft.com/office/officeart/2005/8/layout/radial1"/>
    <dgm:cxn modelId="{DBB4C8A0-7E89-4301-8A39-5FCEB84F36E1}" type="presOf" srcId="{B6D2210A-8B1A-471A-9202-94CF567F766E}" destId="{61D61E51-5ED4-4E51-A57B-82B58350B74E}" srcOrd="0" destOrd="0" presId="urn:microsoft.com/office/officeart/2005/8/layout/radial1"/>
    <dgm:cxn modelId="{BFAA8C40-726A-4A2B-875A-4F4F44825AA9}" type="presOf" srcId="{4ED0F470-8868-4480-84E3-6DDB9D37B03C}" destId="{800CF5EE-BCFF-4919-83EA-DA5EE4937B05}" srcOrd="1" destOrd="0" presId="urn:microsoft.com/office/officeart/2005/8/layout/radial1"/>
    <dgm:cxn modelId="{543824E0-74B9-492A-8422-464B29A2769D}" type="presOf" srcId="{8EEBC82D-B621-40E0-B1F7-D3480E5D3EE3}" destId="{13A7690A-9238-420A-80FD-22359FA910D8}" srcOrd="1" destOrd="0" presId="urn:microsoft.com/office/officeart/2005/8/layout/radial1"/>
    <dgm:cxn modelId="{46BA5AF2-EA7D-42C4-AD78-4206805E2D3A}" type="presOf" srcId="{4B64147B-0ECC-4704-923D-BC24D61F2C53}" destId="{517E5108-656D-442B-B110-FA6C96B2A528}" srcOrd="0" destOrd="0" presId="urn:microsoft.com/office/officeart/2005/8/layout/radial1"/>
    <dgm:cxn modelId="{B2852CEA-8DAB-4CF6-85C2-C1F6FFC24907}" type="presOf" srcId="{8EEBC82D-B621-40E0-B1F7-D3480E5D3EE3}" destId="{6B557532-DF18-4538-B0FE-62BB4BB7487C}" srcOrd="0" destOrd="0" presId="urn:microsoft.com/office/officeart/2005/8/layout/radial1"/>
    <dgm:cxn modelId="{90CEE42F-CBA4-4EC9-8385-594A534FB99F}" type="presParOf" srcId="{F1855B8A-E34E-43B3-9FB1-C14E88F3A00E}" destId="{BC936366-CE5F-4BE7-8A7C-38C4A863C146}" srcOrd="0" destOrd="0" presId="urn:microsoft.com/office/officeart/2005/8/layout/radial1"/>
    <dgm:cxn modelId="{739E41C9-EF9B-4577-9A8A-3A29732127C3}" type="presParOf" srcId="{F1855B8A-E34E-43B3-9FB1-C14E88F3A00E}" destId="{14C9DC9F-4414-4BEE-9E9B-445E8D6C4CA9}" srcOrd="1" destOrd="0" presId="urn:microsoft.com/office/officeart/2005/8/layout/radial1"/>
    <dgm:cxn modelId="{C05BBA40-BDB6-4F44-B727-71CF779289D5}" type="presParOf" srcId="{14C9DC9F-4414-4BEE-9E9B-445E8D6C4CA9}" destId="{800CF5EE-BCFF-4919-83EA-DA5EE4937B05}" srcOrd="0" destOrd="0" presId="urn:microsoft.com/office/officeart/2005/8/layout/radial1"/>
    <dgm:cxn modelId="{E2401479-4393-4996-8DCE-53CADFD5FDCC}" type="presParOf" srcId="{F1855B8A-E34E-43B3-9FB1-C14E88F3A00E}" destId="{517E5108-656D-442B-B110-FA6C96B2A528}" srcOrd="2" destOrd="0" presId="urn:microsoft.com/office/officeart/2005/8/layout/radial1"/>
    <dgm:cxn modelId="{7B3D5875-1530-44AA-9319-E47AFFA4F577}" type="presParOf" srcId="{F1855B8A-E34E-43B3-9FB1-C14E88F3A00E}" destId="{5999BDC9-B3EA-4829-993C-46F2020E35AA}" srcOrd="3" destOrd="0" presId="urn:microsoft.com/office/officeart/2005/8/layout/radial1"/>
    <dgm:cxn modelId="{E8766BF6-598F-4D6C-986C-FFE0192DB44E}" type="presParOf" srcId="{5999BDC9-B3EA-4829-993C-46F2020E35AA}" destId="{3E40DD93-A71D-4821-833B-727BCC0459DF}" srcOrd="0" destOrd="0" presId="urn:microsoft.com/office/officeart/2005/8/layout/radial1"/>
    <dgm:cxn modelId="{E6D79944-E6A3-416C-83A7-3CAA6B6B805B}" type="presParOf" srcId="{F1855B8A-E34E-43B3-9FB1-C14E88F3A00E}" destId="{3F252A84-FCC2-4DF4-92BD-0F7D323BAA80}" srcOrd="4" destOrd="0" presId="urn:microsoft.com/office/officeart/2005/8/layout/radial1"/>
    <dgm:cxn modelId="{5F6AF961-CB75-4200-BAEC-FA21DB813041}" type="presParOf" srcId="{F1855B8A-E34E-43B3-9FB1-C14E88F3A00E}" destId="{14C43D88-8137-4E04-ACF1-C93F2D507D8A}" srcOrd="5" destOrd="0" presId="urn:microsoft.com/office/officeart/2005/8/layout/radial1"/>
    <dgm:cxn modelId="{14A32E4D-55E7-44F4-802E-688D56126B8D}" type="presParOf" srcId="{14C43D88-8137-4E04-ACF1-C93F2D507D8A}" destId="{E55C8834-443B-4D52-AF0E-F799E249FCF7}" srcOrd="0" destOrd="0" presId="urn:microsoft.com/office/officeart/2005/8/layout/radial1"/>
    <dgm:cxn modelId="{11E44E0D-CC08-4F0A-BFD8-A09775ABE087}" type="presParOf" srcId="{F1855B8A-E34E-43B3-9FB1-C14E88F3A00E}" destId="{22A09B15-840A-4005-898A-8916FACEA9B6}" srcOrd="6" destOrd="0" presId="urn:microsoft.com/office/officeart/2005/8/layout/radial1"/>
    <dgm:cxn modelId="{C107A70F-994B-4E63-85FD-70BD18CF8BE2}" type="presParOf" srcId="{F1855B8A-E34E-43B3-9FB1-C14E88F3A00E}" destId="{489667C9-CC56-4F6D-BCCE-A68456000364}" srcOrd="7" destOrd="0" presId="urn:microsoft.com/office/officeart/2005/8/layout/radial1"/>
    <dgm:cxn modelId="{F0757801-F2FF-4502-B3A6-3AFE530F862C}" type="presParOf" srcId="{489667C9-CC56-4F6D-BCCE-A68456000364}" destId="{B1194808-D7DF-4499-B226-387689DF7EB7}" srcOrd="0" destOrd="0" presId="urn:microsoft.com/office/officeart/2005/8/layout/radial1"/>
    <dgm:cxn modelId="{54559042-2E74-4448-8F43-F8703E9667F4}" type="presParOf" srcId="{F1855B8A-E34E-43B3-9FB1-C14E88F3A00E}" destId="{4077079E-F437-41A5-BF38-1E99DEBE1C3C}" srcOrd="8" destOrd="0" presId="urn:microsoft.com/office/officeart/2005/8/layout/radial1"/>
    <dgm:cxn modelId="{19FABB30-80C2-423E-A58A-A456E73925D1}" type="presParOf" srcId="{F1855B8A-E34E-43B3-9FB1-C14E88F3A00E}" destId="{CAA18E21-903B-436D-839B-02F9AF89CDA3}" srcOrd="9" destOrd="0" presId="urn:microsoft.com/office/officeart/2005/8/layout/radial1"/>
    <dgm:cxn modelId="{A4B4536E-CFDE-4419-ACD5-CEB9BAA0A86F}" type="presParOf" srcId="{CAA18E21-903B-436D-839B-02F9AF89CDA3}" destId="{464F7C9E-AC03-458D-B1DE-7493237B6EEA}" srcOrd="0" destOrd="0" presId="urn:microsoft.com/office/officeart/2005/8/layout/radial1"/>
    <dgm:cxn modelId="{16B09CFF-AFBE-40F6-9DA9-28CD0A2B4C81}" type="presParOf" srcId="{F1855B8A-E34E-43B3-9FB1-C14E88F3A00E}" destId="{5A6DD409-2FB8-414A-8EDF-802161BAC8A2}" srcOrd="10" destOrd="0" presId="urn:microsoft.com/office/officeart/2005/8/layout/radial1"/>
    <dgm:cxn modelId="{E883773A-5DB2-4747-AB7D-68E02667AF7E}" type="presParOf" srcId="{F1855B8A-E34E-43B3-9FB1-C14E88F3A00E}" destId="{61D61E51-5ED4-4E51-A57B-82B58350B74E}" srcOrd="11" destOrd="0" presId="urn:microsoft.com/office/officeart/2005/8/layout/radial1"/>
    <dgm:cxn modelId="{CCC0E739-17A9-41A3-9C0F-45BC96808656}" type="presParOf" srcId="{61D61E51-5ED4-4E51-A57B-82B58350B74E}" destId="{CA966A9E-7F3A-4CE1-84E3-F1398CD2091D}" srcOrd="0" destOrd="0" presId="urn:microsoft.com/office/officeart/2005/8/layout/radial1"/>
    <dgm:cxn modelId="{0E48D935-F4EF-45E3-9098-E452D2CEB67C}" type="presParOf" srcId="{F1855B8A-E34E-43B3-9FB1-C14E88F3A00E}" destId="{4A210F39-976A-4A5A-AD63-0CDE30054E96}" srcOrd="12" destOrd="0" presId="urn:microsoft.com/office/officeart/2005/8/layout/radial1"/>
    <dgm:cxn modelId="{873355F6-96F2-44A4-A705-80E87153717B}" type="presParOf" srcId="{F1855B8A-E34E-43B3-9FB1-C14E88F3A00E}" destId="{6B557532-DF18-4538-B0FE-62BB4BB7487C}" srcOrd="13" destOrd="0" presId="urn:microsoft.com/office/officeart/2005/8/layout/radial1"/>
    <dgm:cxn modelId="{FCF4B0C8-0E9F-41DA-83EB-AFDCFF47A7C5}" type="presParOf" srcId="{6B557532-DF18-4538-B0FE-62BB4BB7487C}" destId="{13A7690A-9238-420A-80FD-22359FA910D8}" srcOrd="0" destOrd="0" presId="urn:microsoft.com/office/officeart/2005/8/layout/radial1"/>
    <dgm:cxn modelId="{1C86598F-88E1-41E8-800A-77D47F1BA5D7}" type="presParOf" srcId="{F1855B8A-E34E-43B3-9FB1-C14E88F3A00E}" destId="{CB598C04-BF95-4F41-9B6B-E2F87EBAFCCE}" srcOrd="14"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DFC2C35-74EF-4E89-BCEF-8DC79734874A}" type="doc">
      <dgm:prSet loTypeId="urn:microsoft.com/office/officeart/2005/8/layout/radial1" loCatId="cycle" qsTypeId="urn:microsoft.com/office/officeart/2005/8/quickstyle/simple1" qsCatId="simple" csTypeId="urn:microsoft.com/office/officeart/2005/8/colors/colorful5" csCatId="colorful" phldr="1"/>
      <dgm:spPr/>
      <dgm:t>
        <a:bodyPr/>
        <a:lstStyle/>
        <a:p>
          <a:endParaRPr lang="en-AU"/>
        </a:p>
      </dgm:t>
    </dgm:pt>
    <dgm:pt modelId="{E59B3C76-E2A1-4AAD-AC3E-C346DA12C466}">
      <dgm:prSet phldrT="[Text]" custT="1"/>
      <dgm:spPr/>
      <dgm:t>
        <a:bodyPr/>
        <a:lstStyle/>
        <a:p>
          <a:r>
            <a:rPr lang="en-US" sz="1400" b="1" dirty="0" smtClean="0">
              <a:solidFill>
                <a:schemeClr val="tx1"/>
              </a:solidFill>
            </a:rPr>
            <a:t>Certificate 1, 2 and 3 in AUTOMOTIVE MECHANICS</a:t>
          </a:r>
          <a:endParaRPr lang="en-AU" sz="1400" b="1" dirty="0">
            <a:solidFill>
              <a:schemeClr val="tx1"/>
            </a:solidFill>
          </a:endParaRPr>
        </a:p>
      </dgm:t>
    </dgm:pt>
    <dgm:pt modelId="{A1F4F0A9-078F-4775-901E-9CC758F336B4}" type="parTrans" cxnId="{5A8D0A30-590D-4119-A5B3-E4F9763D01D5}">
      <dgm:prSet/>
      <dgm:spPr/>
      <dgm:t>
        <a:bodyPr/>
        <a:lstStyle/>
        <a:p>
          <a:endParaRPr lang="en-AU" sz="1400" b="1">
            <a:solidFill>
              <a:schemeClr val="tx1"/>
            </a:solidFill>
          </a:endParaRPr>
        </a:p>
      </dgm:t>
    </dgm:pt>
    <dgm:pt modelId="{E4418AD2-54EE-49EB-A737-37C09A871707}" type="sibTrans" cxnId="{5A8D0A30-590D-4119-A5B3-E4F9763D01D5}">
      <dgm:prSet/>
      <dgm:spPr/>
      <dgm:t>
        <a:bodyPr/>
        <a:lstStyle/>
        <a:p>
          <a:endParaRPr lang="en-AU" sz="1400" b="1">
            <a:solidFill>
              <a:schemeClr val="tx1"/>
            </a:solidFill>
          </a:endParaRPr>
        </a:p>
      </dgm:t>
    </dgm:pt>
    <dgm:pt modelId="{4B64147B-0ECC-4704-923D-BC24D61F2C53}">
      <dgm:prSet phldrT="[Text]" custT="1"/>
      <dgm:spPr/>
      <dgm:t>
        <a:bodyPr/>
        <a:lstStyle/>
        <a:p>
          <a:r>
            <a:rPr lang="en-US" sz="1400" b="1" dirty="0" smtClean="0">
              <a:solidFill>
                <a:schemeClr val="tx1"/>
              </a:solidFill>
            </a:rPr>
            <a:t>AUTOMOTIVE SERVICING</a:t>
          </a:r>
          <a:endParaRPr lang="en-AU" sz="1400" b="1" dirty="0">
            <a:solidFill>
              <a:schemeClr val="tx1"/>
            </a:solidFill>
          </a:endParaRPr>
        </a:p>
      </dgm:t>
    </dgm:pt>
    <dgm:pt modelId="{4ED0F470-8868-4480-84E3-6DDB9D37B03C}" type="parTrans" cxnId="{C0F93C22-691D-45F3-BD26-ACD3B92C7699}">
      <dgm:prSet custT="1"/>
      <dgm:spPr/>
      <dgm:t>
        <a:bodyPr/>
        <a:lstStyle/>
        <a:p>
          <a:endParaRPr lang="en-AU" sz="1400" b="1">
            <a:solidFill>
              <a:schemeClr val="tx1"/>
            </a:solidFill>
          </a:endParaRPr>
        </a:p>
      </dgm:t>
    </dgm:pt>
    <dgm:pt modelId="{B00B51CC-1728-47A9-9F51-4F58C9955D80}" type="sibTrans" cxnId="{C0F93C22-691D-45F3-BD26-ACD3B92C7699}">
      <dgm:prSet/>
      <dgm:spPr/>
      <dgm:t>
        <a:bodyPr/>
        <a:lstStyle/>
        <a:p>
          <a:endParaRPr lang="en-AU" sz="1400" b="1">
            <a:solidFill>
              <a:schemeClr val="tx1"/>
            </a:solidFill>
          </a:endParaRPr>
        </a:p>
      </dgm:t>
    </dgm:pt>
    <dgm:pt modelId="{E262993F-C376-4376-80B0-AA7C924A129B}">
      <dgm:prSet phldrT="[Text]" custT="1"/>
      <dgm:spPr/>
      <dgm:t>
        <a:bodyPr/>
        <a:lstStyle/>
        <a:p>
          <a:r>
            <a:rPr lang="en-US" sz="1400" b="1" dirty="0" smtClean="0">
              <a:solidFill>
                <a:schemeClr val="tx1"/>
              </a:solidFill>
            </a:rPr>
            <a:t>AUTOMOTIVE BODY PAINTING</a:t>
          </a:r>
          <a:endParaRPr lang="en-AU" sz="1400" b="1" dirty="0">
            <a:solidFill>
              <a:schemeClr val="tx1"/>
            </a:solidFill>
          </a:endParaRPr>
        </a:p>
      </dgm:t>
    </dgm:pt>
    <dgm:pt modelId="{AE3B62D7-B0B4-426C-A48D-C59453B09DED}" type="parTrans" cxnId="{A5BDEC3E-E0A3-4A40-B836-6B8322F07D89}">
      <dgm:prSet custT="1"/>
      <dgm:spPr/>
      <dgm:t>
        <a:bodyPr/>
        <a:lstStyle/>
        <a:p>
          <a:endParaRPr lang="en-AU" sz="1400" b="1">
            <a:solidFill>
              <a:schemeClr val="tx1"/>
            </a:solidFill>
          </a:endParaRPr>
        </a:p>
      </dgm:t>
    </dgm:pt>
    <dgm:pt modelId="{D3D5759F-064D-4727-A9F6-1081EE246D3E}" type="sibTrans" cxnId="{A5BDEC3E-E0A3-4A40-B836-6B8322F07D89}">
      <dgm:prSet/>
      <dgm:spPr/>
      <dgm:t>
        <a:bodyPr/>
        <a:lstStyle/>
        <a:p>
          <a:endParaRPr lang="en-AU" sz="1400" b="1">
            <a:solidFill>
              <a:schemeClr val="tx1"/>
            </a:solidFill>
          </a:endParaRPr>
        </a:p>
      </dgm:t>
    </dgm:pt>
    <dgm:pt modelId="{5E0C5495-F9B0-443D-9FF3-759E1727F1CE}">
      <dgm:prSet phldrT="[Text]" custT="1"/>
      <dgm:spPr/>
      <dgm:t>
        <a:bodyPr/>
        <a:lstStyle/>
        <a:p>
          <a:r>
            <a:rPr lang="en-US" sz="1400" b="1" dirty="0" smtClean="0">
              <a:solidFill>
                <a:schemeClr val="tx1"/>
              </a:solidFill>
            </a:rPr>
            <a:t>AUTOMOTIVE BODY REBUILDING</a:t>
          </a:r>
          <a:endParaRPr lang="en-AU" sz="1400" b="1" dirty="0">
            <a:solidFill>
              <a:schemeClr val="tx1"/>
            </a:solidFill>
          </a:endParaRPr>
        </a:p>
      </dgm:t>
    </dgm:pt>
    <dgm:pt modelId="{B6D2210A-8B1A-471A-9202-94CF567F766E}" type="parTrans" cxnId="{5B5A485A-FAB4-4993-8E9B-370F400BDF9D}">
      <dgm:prSet custT="1"/>
      <dgm:spPr/>
      <dgm:t>
        <a:bodyPr/>
        <a:lstStyle/>
        <a:p>
          <a:endParaRPr lang="en-AU" sz="1400" b="1">
            <a:solidFill>
              <a:schemeClr val="tx1"/>
            </a:solidFill>
          </a:endParaRPr>
        </a:p>
      </dgm:t>
    </dgm:pt>
    <dgm:pt modelId="{EF7798D9-7A1C-449E-86BB-A187FCB8F1A1}" type="sibTrans" cxnId="{5B5A485A-FAB4-4993-8E9B-370F400BDF9D}">
      <dgm:prSet/>
      <dgm:spPr/>
      <dgm:t>
        <a:bodyPr/>
        <a:lstStyle/>
        <a:p>
          <a:endParaRPr lang="en-AU" sz="1400" b="1">
            <a:solidFill>
              <a:schemeClr val="tx1"/>
            </a:solidFill>
          </a:endParaRPr>
        </a:p>
      </dgm:t>
    </dgm:pt>
    <dgm:pt modelId="{D304007A-3F0F-44DD-A2D6-D843EAEAFD88}">
      <dgm:prSet phldrT="[Text]" custT="1"/>
      <dgm:spPr/>
      <dgm:t>
        <a:bodyPr/>
        <a:lstStyle/>
        <a:p>
          <a:r>
            <a:rPr lang="en-US" sz="1400" b="1" dirty="0" smtClean="0">
              <a:solidFill>
                <a:schemeClr val="tx1"/>
              </a:solidFill>
            </a:rPr>
            <a:t>MOTORCYCLE SERVICING</a:t>
          </a:r>
          <a:endParaRPr lang="en-AU" sz="1400" b="1" dirty="0">
            <a:solidFill>
              <a:schemeClr val="tx1"/>
            </a:solidFill>
          </a:endParaRPr>
        </a:p>
      </dgm:t>
    </dgm:pt>
    <dgm:pt modelId="{8EEBC82D-B621-40E0-B1F7-D3480E5D3EE3}" type="parTrans" cxnId="{34013909-BD11-42F0-BE14-AB16ECB2FF17}">
      <dgm:prSet custT="1"/>
      <dgm:spPr/>
      <dgm:t>
        <a:bodyPr/>
        <a:lstStyle/>
        <a:p>
          <a:endParaRPr lang="en-AU" sz="1400" b="1">
            <a:solidFill>
              <a:schemeClr val="tx1"/>
            </a:solidFill>
          </a:endParaRPr>
        </a:p>
      </dgm:t>
    </dgm:pt>
    <dgm:pt modelId="{30C080C5-1638-4894-92DC-9DF35A2CA627}" type="sibTrans" cxnId="{34013909-BD11-42F0-BE14-AB16ECB2FF17}">
      <dgm:prSet/>
      <dgm:spPr/>
      <dgm:t>
        <a:bodyPr/>
        <a:lstStyle/>
        <a:p>
          <a:endParaRPr lang="en-AU" sz="1400" b="1">
            <a:solidFill>
              <a:schemeClr val="tx1"/>
            </a:solidFill>
          </a:endParaRPr>
        </a:p>
      </dgm:t>
    </dgm:pt>
    <dgm:pt modelId="{0984C5AC-BA9C-4D5F-8DA6-3EC61A08EDC9}">
      <dgm:prSet custT="1"/>
      <dgm:spPr/>
      <dgm:t>
        <a:bodyPr/>
        <a:lstStyle/>
        <a:p>
          <a:r>
            <a:rPr lang="en-US" sz="1400" b="1" dirty="0" smtClean="0">
              <a:solidFill>
                <a:schemeClr val="tx1"/>
              </a:solidFill>
            </a:rPr>
            <a:t>AUTOMOTIVE ELECTRICAL</a:t>
          </a:r>
          <a:endParaRPr lang="en-AU" sz="1400" b="1" dirty="0">
            <a:solidFill>
              <a:schemeClr val="tx1"/>
            </a:solidFill>
          </a:endParaRPr>
        </a:p>
      </dgm:t>
    </dgm:pt>
    <dgm:pt modelId="{4A6B58AB-07C3-4AD2-B0CF-30983D2F2E2A}" type="parTrans" cxnId="{0FA2DB5D-34BE-4035-AA5C-5EED64DC9348}">
      <dgm:prSet custT="1"/>
      <dgm:spPr/>
      <dgm:t>
        <a:bodyPr/>
        <a:lstStyle/>
        <a:p>
          <a:endParaRPr lang="en-AU" sz="1400" b="1">
            <a:solidFill>
              <a:schemeClr val="tx1"/>
            </a:solidFill>
          </a:endParaRPr>
        </a:p>
      </dgm:t>
    </dgm:pt>
    <dgm:pt modelId="{8A72DDB6-D247-47EA-B773-630FBBCD1E33}" type="sibTrans" cxnId="{0FA2DB5D-34BE-4035-AA5C-5EED64DC9348}">
      <dgm:prSet/>
      <dgm:spPr/>
      <dgm:t>
        <a:bodyPr/>
        <a:lstStyle/>
        <a:p>
          <a:endParaRPr lang="en-AU" sz="1400" b="1">
            <a:solidFill>
              <a:schemeClr val="tx1"/>
            </a:solidFill>
          </a:endParaRPr>
        </a:p>
      </dgm:t>
    </dgm:pt>
    <dgm:pt modelId="{F5D60AD6-7D46-429A-9927-BC75E9573AC8}">
      <dgm:prSet custT="1"/>
      <dgm:spPr/>
      <dgm:t>
        <a:bodyPr/>
        <a:lstStyle/>
        <a:p>
          <a:r>
            <a:rPr lang="en-US" sz="1400" b="1" dirty="0" smtClean="0">
              <a:solidFill>
                <a:schemeClr val="tx1"/>
              </a:solidFill>
            </a:rPr>
            <a:t>AUTOMOTIVE AIRCONDITIONING</a:t>
          </a:r>
          <a:endParaRPr lang="en-AU" sz="1400" b="1" dirty="0">
            <a:solidFill>
              <a:schemeClr val="tx1"/>
            </a:solidFill>
          </a:endParaRPr>
        </a:p>
      </dgm:t>
    </dgm:pt>
    <dgm:pt modelId="{4647D41D-1137-4975-B8F0-F46394F0BDB2}" type="parTrans" cxnId="{8241BF8F-074C-4A7A-865C-ED78A42F8989}">
      <dgm:prSet custT="1"/>
      <dgm:spPr/>
      <dgm:t>
        <a:bodyPr/>
        <a:lstStyle/>
        <a:p>
          <a:endParaRPr lang="en-AU" sz="1400" b="1">
            <a:solidFill>
              <a:schemeClr val="tx1"/>
            </a:solidFill>
          </a:endParaRPr>
        </a:p>
      </dgm:t>
    </dgm:pt>
    <dgm:pt modelId="{29F82175-E48F-439B-A53B-A23283EE6B84}" type="sibTrans" cxnId="{8241BF8F-074C-4A7A-865C-ED78A42F8989}">
      <dgm:prSet/>
      <dgm:spPr/>
      <dgm:t>
        <a:bodyPr/>
        <a:lstStyle/>
        <a:p>
          <a:endParaRPr lang="en-AU" sz="1400" b="1">
            <a:solidFill>
              <a:schemeClr val="tx1"/>
            </a:solidFill>
          </a:endParaRPr>
        </a:p>
      </dgm:t>
    </dgm:pt>
    <dgm:pt modelId="{D4D03BFA-41BF-4EEF-BC99-EA8DD7810EE4}">
      <dgm:prSet custT="1"/>
      <dgm:spPr/>
      <dgm:t>
        <a:bodyPr/>
        <a:lstStyle/>
        <a:p>
          <a:r>
            <a:rPr lang="en-US" sz="1400" b="1" dirty="0" smtClean="0">
              <a:solidFill>
                <a:schemeClr val="tx1"/>
              </a:solidFill>
            </a:rPr>
            <a:t>ENGINE REBUILDING</a:t>
          </a:r>
          <a:endParaRPr lang="en-AU" sz="1400" b="1" dirty="0">
            <a:solidFill>
              <a:schemeClr val="tx1"/>
            </a:solidFill>
          </a:endParaRPr>
        </a:p>
      </dgm:t>
    </dgm:pt>
    <dgm:pt modelId="{3C0AF858-EFF1-4405-A1C6-06909632E48C}" type="parTrans" cxnId="{52A8121C-6F95-4B67-B35E-94359A5F6749}">
      <dgm:prSet custT="1"/>
      <dgm:spPr/>
      <dgm:t>
        <a:bodyPr/>
        <a:lstStyle/>
        <a:p>
          <a:endParaRPr lang="en-AU" sz="1400" b="1">
            <a:solidFill>
              <a:schemeClr val="tx1"/>
            </a:solidFill>
          </a:endParaRPr>
        </a:p>
      </dgm:t>
    </dgm:pt>
    <dgm:pt modelId="{D12F21F8-BCF7-46D6-BEA2-2BD9506300F7}" type="sibTrans" cxnId="{52A8121C-6F95-4B67-B35E-94359A5F6749}">
      <dgm:prSet/>
      <dgm:spPr/>
      <dgm:t>
        <a:bodyPr/>
        <a:lstStyle/>
        <a:p>
          <a:endParaRPr lang="en-AU" sz="1400" b="1">
            <a:solidFill>
              <a:schemeClr val="tx1"/>
            </a:solidFill>
          </a:endParaRPr>
        </a:p>
      </dgm:t>
    </dgm:pt>
    <dgm:pt modelId="{C70D23E0-D163-4485-8583-C8B94D010B56}" type="pres">
      <dgm:prSet presAssocID="{FDFC2C35-74EF-4E89-BCEF-8DC79734874A}" presName="cycle" presStyleCnt="0">
        <dgm:presLayoutVars>
          <dgm:chMax val="1"/>
          <dgm:dir/>
          <dgm:animLvl val="ctr"/>
          <dgm:resizeHandles val="exact"/>
        </dgm:presLayoutVars>
      </dgm:prSet>
      <dgm:spPr/>
      <dgm:t>
        <a:bodyPr/>
        <a:lstStyle/>
        <a:p>
          <a:endParaRPr lang="en-AU"/>
        </a:p>
      </dgm:t>
    </dgm:pt>
    <dgm:pt modelId="{E23E7AC6-B9C9-4184-8EED-05F8E8F7A4CB}" type="pres">
      <dgm:prSet presAssocID="{E59B3C76-E2A1-4AAD-AC3E-C346DA12C466}" presName="centerShape" presStyleLbl="node0" presStyleIdx="0" presStyleCnt="1" custScaleX="169893" custScaleY="110981"/>
      <dgm:spPr/>
      <dgm:t>
        <a:bodyPr/>
        <a:lstStyle/>
        <a:p>
          <a:endParaRPr lang="en-AU"/>
        </a:p>
      </dgm:t>
    </dgm:pt>
    <dgm:pt modelId="{665A8E7C-A6FE-48CB-B6BC-936517D8D825}" type="pres">
      <dgm:prSet presAssocID="{4ED0F470-8868-4480-84E3-6DDB9D37B03C}" presName="Name9" presStyleLbl="parChTrans1D2" presStyleIdx="0" presStyleCnt="7"/>
      <dgm:spPr/>
      <dgm:t>
        <a:bodyPr/>
        <a:lstStyle/>
        <a:p>
          <a:endParaRPr lang="en-AU"/>
        </a:p>
      </dgm:t>
    </dgm:pt>
    <dgm:pt modelId="{C9E48A0A-B365-4C55-AF78-9343B24B129A}" type="pres">
      <dgm:prSet presAssocID="{4ED0F470-8868-4480-84E3-6DDB9D37B03C}" presName="connTx" presStyleLbl="parChTrans1D2" presStyleIdx="0" presStyleCnt="7"/>
      <dgm:spPr/>
      <dgm:t>
        <a:bodyPr/>
        <a:lstStyle/>
        <a:p>
          <a:endParaRPr lang="en-AU"/>
        </a:p>
      </dgm:t>
    </dgm:pt>
    <dgm:pt modelId="{512154C7-3FC6-431C-9499-850E33391326}" type="pres">
      <dgm:prSet presAssocID="{4B64147B-0ECC-4704-923D-BC24D61F2C53}" presName="node" presStyleLbl="node1" presStyleIdx="0" presStyleCnt="7" custScaleX="148709" custScaleY="91278" custRadScaleRad="112327" custRadScaleInc="1265">
        <dgm:presLayoutVars>
          <dgm:bulletEnabled val="1"/>
        </dgm:presLayoutVars>
      </dgm:prSet>
      <dgm:spPr/>
      <dgm:t>
        <a:bodyPr/>
        <a:lstStyle/>
        <a:p>
          <a:endParaRPr lang="en-AU"/>
        </a:p>
      </dgm:t>
    </dgm:pt>
    <dgm:pt modelId="{C8D21739-626C-4354-87B1-5C40F6970408}" type="pres">
      <dgm:prSet presAssocID="{4A6B58AB-07C3-4AD2-B0CF-30983D2F2E2A}" presName="Name9" presStyleLbl="parChTrans1D2" presStyleIdx="1" presStyleCnt="7"/>
      <dgm:spPr/>
      <dgm:t>
        <a:bodyPr/>
        <a:lstStyle/>
        <a:p>
          <a:endParaRPr lang="en-AU"/>
        </a:p>
      </dgm:t>
    </dgm:pt>
    <dgm:pt modelId="{E85B8247-48F2-4BB1-99E2-F37B40B940DD}" type="pres">
      <dgm:prSet presAssocID="{4A6B58AB-07C3-4AD2-B0CF-30983D2F2E2A}" presName="connTx" presStyleLbl="parChTrans1D2" presStyleIdx="1" presStyleCnt="7"/>
      <dgm:spPr/>
      <dgm:t>
        <a:bodyPr/>
        <a:lstStyle/>
        <a:p>
          <a:endParaRPr lang="en-AU"/>
        </a:p>
      </dgm:t>
    </dgm:pt>
    <dgm:pt modelId="{FBF086BA-92EE-41F0-BCC1-15B184A8B725}" type="pres">
      <dgm:prSet presAssocID="{0984C5AC-BA9C-4D5F-8DA6-3EC61A08EDC9}" presName="node" presStyleLbl="node1" presStyleIdx="1" presStyleCnt="7" custScaleX="135712">
        <dgm:presLayoutVars>
          <dgm:bulletEnabled val="1"/>
        </dgm:presLayoutVars>
      </dgm:prSet>
      <dgm:spPr/>
      <dgm:t>
        <a:bodyPr/>
        <a:lstStyle/>
        <a:p>
          <a:endParaRPr lang="en-AU"/>
        </a:p>
      </dgm:t>
    </dgm:pt>
    <dgm:pt modelId="{2E26C300-9ECD-4BE7-90CA-F4BD08A922BF}" type="pres">
      <dgm:prSet presAssocID="{4647D41D-1137-4975-B8F0-F46394F0BDB2}" presName="Name9" presStyleLbl="parChTrans1D2" presStyleIdx="2" presStyleCnt="7"/>
      <dgm:spPr/>
      <dgm:t>
        <a:bodyPr/>
        <a:lstStyle/>
        <a:p>
          <a:endParaRPr lang="en-AU"/>
        </a:p>
      </dgm:t>
    </dgm:pt>
    <dgm:pt modelId="{8B134B1A-DBF2-45CD-869A-DE5939457995}" type="pres">
      <dgm:prSet presAssocID="{4647D41D-1137-4975-B8F0-F46394F0BDB2}" presName="connTx" presStyleLbl="parChTrans1D2" presStyleIdx="2" presStyleCnt="7"/>
      <dgm:spPr/>
      <dgm:t>
        <a:bodyPr/>
        <a:lstStyle/>
        <a:p>
          <a:endParaRPr lang="en-AU"/>
        </a:p>
      </dgm:t>
    </dgm:pt>
    <dgm:pt modelId="{15BBE235-BD22-45A6-A00D-47841B380F98}" type="pres">
      <dgm:prSet presAssocID="{F5D60AD6-7D46-429A-9927-BC75E9573AC8}" presName="node" presStyleLbl="node1" presStyleIdx="2" presStyleCnt="7" custScaleX="128354">
        <dgm:presLayoutVars>
          <dgm:bulletEnabled val="1"/>
        </dgm:presLayoutVars>
      </dgm:prSet>
      <dgm:spPr/>
      <dgm:t>
        <a:bodyPr/>
        <a:lstStyle/>
        <a:p>
          <a:endParaRPr lang="en-AU"/>
        </a:p>
      </dgm:t>
    </dgm:pt>
    <dgm:pt modelId="{D75381CA-9919-48E5-AC1E-D85FE607408F}" type="pres">
      <dgm:prSet presAssocID="{3C0AF858-EFF1-4405-A1C6-06909632E48C}" presName="Name9" presStyleLbl="parChTrans1D2" presStyleIdx="3" presStyleCnt="7"/>
      <dgm:spPr/>
      <dgm:t>
        <a:bodyPr/>
        <a:lstStyle/>
        <a:p>
          <a:endParaRPr lang="en-AU"/>
        </a:p>
      </dgm:t>
    </dgm:pt>
    <dgm:pt modelId="{4B5D3F9B-842A-46E1-A66F-86E0D8436C31}" type="pres">
      <dgm:prSet presAssocID="{3C0AF858-EFF1-4405-A1C6-06909632E48C}" presName="connTx" presStyleLbl="parChTrans1D2" presStyleIdx="3" presStyleCnt="7"/>
      <dgm:spPr/>
      <dgm:t>
        <a:bodyPr/>
        <a:lstStyle/>
        <a:p>
          <a:endParaRPr lang="en-AU"/>
        </a:p>
      </dgm:t>
    </dgm:pt>
    <dgm:pt modelId="{2EA7DED4-FBC0-4CB3-B11E-A4083A090568}" type="pres">
      <dgm:prSet presAssocID="{D4D03BFA-41BF-4EEF-BC99-EA8DD7810EE4}" presName="node" presStyleLbl="node1" presStyleIdx="3" presStyleCnt="7" custScaleX="154246">
        <dgm:presLayoutVars>
          <dgm:bulletEnabled val="1"/>
        </dgm:presLayoutVars>
      </dgm:prSet>
      <dgm:spPr/>
      <dgm:t>
        <a:bodyPr/>
        <a:lstStyle/>
        <a:p>
          <a:endParaRPr lang="en-AU"/>
        </a:p>
      </dgm:t>
    </dgm:pt>
    <dgm:pt modelId="{DEC7396F-203B-4467-95B7-8C6A84853E2E}" type="pres">
      <dgm:prSet presAssocID="{AE3B62D7-B0B4-426C-A48D-C59453B09DED}" presName="Name9" presStyleLbl="parChTrans1D2" presStyleIdx="4" presStyleCnt="7"/>
      <dgm:spPr/>
      <dgm:t>
        <a:bodyPr/>
        <a:lstStyle/>
        <a:p>
          <a:endParaRPr lang="en-AU"/>
        </a:p>
      </dgm:t>
    </dgm:pt>
    <dgm:pt modelId="{899ADD51-AD86-4F09-A64B-2F7D0E8BF2CF}" type="pres">
      <dgm:prSet presAssocID="{AE3B62D7-B0B4-426C-A48D-C59453B09DED}" presName="connTx" presStyleLbl="parChTrans1D2" presStyleIdx="4" presStyleCnt="7"/>
      <dgm:spPr/>
      <dgm:t>
        <a:bodyPr/>
        <a:lstStyle/>
        <a:p>
          <a:endParaRPr lang="en-AU"/>
        </a:p>
      </dgm:t>
    </dgm:pt>
    <dgm:pt modelId="{2F3986A4-F642-478A-9AA4-11A33583AA86}" type="pres">
      <dgm:prSet presAssocID="{E262993F-C376-4376-80B0-AA7C924A129B}" presName="node" presStyleLbl="node1" presStyleIdx="4" presStyleCnt="7" custScaleX="132474">
        <dgm:presLayoutVars>
          <dgm:bulletEnabled val="1"/>
        </dgm:presLayoutVars>
      </dgm:prSet>
      <dgm:spPr/>
      <dgm:t>
        <a:bodyPr/>
        <a:lstStyle/>
        <a:p>
          <a:endParaRPr lang="en-AU"/>
        </a:p>
      </dgm:t>
    </dgm:pt>
    <dgm:pt modelId="{89FE99B5-676D-406A-913C-3A0B8231CD62}" type="pres">
      <dgm:prSet presAssocID="{B6D2210A-8B1A-471A-9202-94CF567F766E}" presName="Name9" presStyleLbl="parChTrans1D2" presStyleIdx="5" presStyleCnt="7"/>
      <dgm:spPr/>
      <dgm:t>
        <a:bodyPr/>
        <a:lstStyle/>
        <a:p>
          <a:endParaRPr lang="en-AU"/>
        </a:p>
      </dgm:t>
    </dgm:pt>
    <dgm:pt modelId="{E3D78E12-0794-45E1-A3C6-2558B74910D6}" type="pres">
      <dgm:prSet presAssocID="{B6D2210A-8B1A-471A-9202-94CF567F766E}" presName="connTx" presStyleLbl="parChTrans1D2" presStyleIdx="5" presStyleCnt="7"/>
      <dgm:spPr/>
      <dgm:t>
        <a:bodyPr/>
        <a:lstStyle/>
        <a:p>
          <a:endParaRPr lang="en-AU"/>
        </a:p>
      </dgm:t>
    </dgm:pt>
    <dgm:pt modelId="{9CA6D399-F1BE-4BCC-AA0F-E7BA7BE33704}" type="pres">
      <dgm:prSet presAssocID="{5E0C5495-F9B0-443D-9FF3-759E1727F1CE}" presName="node" presStyleLbl="node1" presStyleIdx="5" presStyleCnt="7" custScaleX="138739">
        <dgm:presLayoutVars>
          <dgm:bulletEnabled val="1"/>
        </dgm:presLayoutVars>
      </dgm:prSet>
      <dgm:spPr/>
      <dgm:t>
        <a:bodyPr/>
        <a:lstStyle/>
        <a:p>
          <a:endParaRPr lang="en-AU"/>
        </a:p>
      </dgm:t>
    </dgm:pt>
    <dgm:pt modelId="{A5B31D56-010A-4D9C-8663-19001C1B176A}" type="pres">
      <dgm:prSet presAssocID="{8EEBC82D-B621-40E0-B1F7-D3480E5D3EE3}" presName="Name9" presStyleLbl="parChTrans1D2" presStyleIdx="6" presStyleCnt="7"/>
      <dgm:spPr/>
      <dgm:t>
        <a:bodyPr/>
        <a:lstStyle/>
        <a:p>
          <a:endParaRPr lang="en-AU"/>
        </a:p>
      </dgm:t>
    </dgm:pt>
    <dgm:pt modelId="{8527C529-FA5E-4AD3-B431-F93C19303345}" type="pres">
      <dgm:prSet presAssocID="{8EEBC82D-B621-40E0-B1F7-D3480E5D3EE3}" presName="connTx" presStyleLbl="parChTrans1D2" presStyleIdx="6" presStyleCnt="7"/>
      <dgm:spPr/>
      <dgm:t>
        <a:bodyPr/>
        <a:lstStyle/>
        <a:p>
          <a:endParaRPr lang="en-AU"/>
        </a:p>
      </dgm:t>
    </dgm:pt>
    <dgm:pt modelId="{99E7DE51-C45A-414D-8E00-31A7BA405E9B}" type="pres">
      <dgm:prSet presAssocID="{D304007A-3F0F-44DD-A2D6-D843EAEAFD88}" presName="node" presStyleLbl="node1" presStyleIdx="6" presStyleCnt="7" custScaleX="150752" custScaleY="121222">
        <dgm:presLayoutVars>
          <dgm:bulletEnabled val="1"/>
        </dgm:presLayoutVars>
      </dgm:prSet>
      <dgm:spPr/>
      <dgm:t>
        <a:bodyPr/>
        <a:lstStyle/>
        <a:p>
          <a:endParaRPr lang="en-AU"/>
        </a:p>
      </dgm:t>
    </dgm:pt>
  </dgm:ptLst>
  <dgm:cxnLst>
    <dgm:cxn modelId="{C6127F70-9FB0-4508-9C09-A99C8744D8EC}" type="presOf" srcId="{FDFC2C35-74EF-4E89-BCEF-8DC79734874A}" destId="{C70D23E0-D163-4485-8583-C8B94D010B56}" srcOrd="0" destOrd="0" presId="urn:microsoft.com/office/officeart/2005/8/layout/radial1"/>
    <dgm:cxn modelId="{7B0C8377-24C7-4127-8C26-AF423162F3F4}" type="presOf" srcId="{AE3B62D7-B0B4-426C-A48D-C59453B09DED}" destId="{DEC7396F-203B-4467-95B7-8C6A84853E2E}" srcOrd="0" destOrd="0" presId="urn:microsoft.com/office/officeart/2005/8/layout/radial1"/>
    <dgm:cxn modelId="{5B5A485A-FAB4-4993-8E9B-370F400BDF9D}" srcId="{E59B3C76-E2A1-4AAD-AC3E-C346DA12C466}" destId="{5E0C5495-F9B0-443D-9FF3-759E1727F1CE}" srcOrd="5" destOrd="0" parTransId="{B6D2210A-8B1A-471A-9202-94CF567F766E}" sibTransId="{EF7798D9-7A1C-449E-86BB-A187FCB8F1A1}"/>
    <dgm:cxn modelId="{76EA43E1-699D-4E84-9A41-CB36047D8A6B}" type="presOf" srcId="{B6D2210A-8B1A-471A-9202-94CF567F766E}" destId="{89FE99B5-676D-406A-913C-3A0B8231CD62}" srcOrd="0" destOrd="0" presId="urn:microsoft.com/office/officeart/2005/8/layout/radial1"/>
    <dgm:cxn modelId="{0FA2DB5D-34BE-4035-AA5C-5EED64DC9348}" srcId="{E59B3C76-E2A1-4AAD-AC3E-C346DA12C466}" destId="{0984C5AC-BA9C-4D5F-8DA6-3EC61A08EDC9}" srcOrd="1" destOrd="0" parTransId="{4A6B58AB-07C3-4AD2-B0CF-30983D2F2E2A}" sibTransId="{8A72DDB6-D247-47EA-B773-630FBBCD1E33}"/>
    <dgm:cxn modelId="{276F0E08-9723-4A38-A591-1013C56D345B}" type="presOf" srcId="{E59B3C76-E2A1-4AAD-AC3E-C346DA12C466}" destId="{E23E7AC6-B9C9-4184-8EED-05F8E8F7A4CB}" srcOrd="0" destOrd="0" presId="urn:microsoft.com/office/officeart/2005/8/layout/radial1"/>
    <dgm:cxn modelId="{34013909-BD11-42F0-BE14-AB16ECB2FF17}" srcId="{E59B3C76-E2A1-4AAD-AC3E-C346DA12C466}" destId="{D304007A-3F0F-44DD-A2D6-D843EAEAFD88}" srcOrd="6" destOrd="0" parTransId="{8EEBC82D-B621-40E0-B1F7-D3480E5D3EE3}" sibTransId="{30C080C5-1638-4894-92DC-9DF35A2CA627}"/>
    <dgm:cxn modelId="{53528FA4-31FB-4094-BCE7-9FBC987291F6}" type="presOf" srcId="{4ED0F470-8868-4480-84E3-6DDB9D37B03C}" destId="{665A8E7C-A6FE-48CB-B6BC-936517D8D825}" srcOrd="0" destOrd="0" presId="urn:microsoft.com/office/officeart/2005/8/layout/radial1"/>
    <dgm:cxn modelId="{C0F93C22-691D-45F3-BD26-ACD3B92C7699}" srcId="{E59B3C76-E2A1-4AAD-AC3E-C346DA12C466}" destId="{4B64147B-0ECC-4704-923D-BC24D61F2C53}" srcOrd="0" destOrd="0" parTransId="{4ED0F470-8868-4480-84E3-6DDB9D37B03C}" sibTransId="{B00B51CC-1728-47A9-9F51-4F58C9955D80}"/>
    <dgm:cxn modelId="{BF3A640B-47C2-4B43-A30C-F196736F4CEB}" type="presOf" srcId="{AE3B62D7-B0B4-426C-A48D-C59453B09DED}" destId="{899ADD51-AD86-4F09-A64B-2F7D0E8BF2CF}" srcOrd="1" destOrd="0" presId="urn:microsoft.com/office/officeart/2005/8/layout/radial1"/>
    <dgm:cxn modelId="{5A8D0A30-590D-4119-A5B3-E4F9763D01D5}" srcId="{FDFC2C35-74EF-4E89-BCEF-8DC79734874A}" destId="{E59B3C76-E2A1-4AAD-AC3E-C346DA12C466}" srcOrd="0" destOrd="0" parTransId="{A1F4F0A9-078F-4775-901E-9CC758F336B4}" sibTransId="{E4418AD2-54EE-49EB-A737-37C09A871707}"/>
    <dgm:cxn modelId="{74EA5596-3B55-48ED-A48B-3B3B3D52A42A}" type="presOf" srcId="{4647D41D-1137-4975-B8F0-F46394F0BDB2}" destId="{8B134B1A-DBF2-45CD-869A-DE5939457995}" srcOrd="1" destOrd="0" presId="urn:microsoft.com/office/officeart/2005/8/layout/radial1"/>
    <dgm:cxn modelId="{A7AAB6AC-3A5E-4656-9CF1-85A670DF265D}" type="presOf" srcId="{3C0AF858-EFF1-4405-A1C6-06909632E48C}" destId="{D75381CA-9919-48E5-AC1E-D85FE607408F}" srcOrd="0" destOrd="0" presId="urn:microsoft.com/office/officeart/2005/8/layout/radial1"/>
    <dgm:cxn modelId="{BD34BC82-21A5-4E22-B488-825832F20BA4}" type="presOf" srcId="{8EEBC82D-B621-40E0-B1F7-D3480E5D3EE3}" destId="{8527C529-FA5E-4AD3-B431-F93C19303345}" srcOrd="1" destOrd="0" presId="urn:microsoft.com/office/officeart/2005/8/layout/radial1"/>
    <dgm:cxn modelId="{A59412EF-A203-4B7D-A45E-6EC231A5F225}" type="presOf" srcId="{4647D41D-1137-4975-B8F0-F46394F0BDB2}" destId="{2E26C300-9ECD-4BE7-90CA-F4BD08A922BF}" srcOrd="0" destOrd="0" presId="urn:microsoft.com/office/officeart/2005/8/layout/radial1"/>
    <dgm:cxn modelId="{52A8121C-6F95-4B67-B35E-94359A5F6749}" srcId="{E59B3C76-E2A1-4AAD-AC3E-C346DA12C466}" destId="{D4D03BFA-41BF-4EEF-BC99-EA8DD7810EE4}" srcOrd="3" destOrd="0" parTransId="{3C0AF858-EFF1-4405-A1C6-06909632E48C}" sibTransId="{D12F21F8-BCF7-46D6-BEA2-2BD9506300F7}"/>
    <dgm:cxn modelId="{BAEA1615-A850-46F4-BD6D-08C96DD1BEBE}" type="presOf" srcId="{4A6B58AB-07C3-4AD2-B0CF-30983D2F2E2A}" destId="{E85B8247-48F2-4BB1-99E2-F37B40B940DD}" srcOrd="1" destOrd="0" presId="urn:microsoft.com/office/officeart/2005/8/layout/radial1"/>
    <dgm:cxn modelId="{C8874DC3-FB28-4008-A187-AB14966B1E1A}" type="presOf" srcId="{4B64147B-0ECC-4704-923D-BC24D61F2C53}" destId="{512154C7-3FC6-431C-9499-850E33391326}" srcOrd="0" destOrd="0" presId="urn:microsoft.com/office/officeart/2005/8/layout/radial1"/>
    <dgm:cxn modelId="{32328502-8AC7-4DAD-9DAC-CF020A6CBB3C}" type="presOf" srcId="{D4D03BFA-41BF-4EEF-BC99-EA8DD7810EE4}" destId="{2EA7DED4-FBC0-4CB3-B11E-A4083A090568}" srcOrd="0" destOrd="0" presId="urn:microsoft.com/office/officeart/2005/8/layout/radial1"/>
    <dgm:cxn modelId="{EA930B6E-F97B-4223-B5BA-64BDDE774EAE}" type="presOf" srcId="{0984C5AC-BA9C-4D5F-8DA6-3EC61A08EDC9}" destId="{FBF086BA-92EE-41F0-BCC1-15B184A8B725}" srcOrd="0" destOrd="0" presId="urn:microsoft.com/office/officeart/2005/8/layout/radial1"/>
    <dgm:cxn modelId="{A5BDEC3E-E0A3-4A40-B836-6B8322F07D89}" srcId="{E59B3C76-E2A1-4AAD-AC3E-C346DA12C466}" destId="{E262993F-C376-4376-80B0-AA7C924A129B}" srcOrd="4" destOrd="0" parTransId="{AE3B62D7-B0B4-426C-A48D-C59453B09DED}" sibTransId="{D3D5759F-064D-4727-A9F6-1081EE246D3E}"/>
    <dgm:cxn modelId="{8241BF8F-074C-4A7A-865C-ED78A42F8989}" srcId="{E59B3C76-E2A1-4AAD-AC3E-C346DA12C466}" destId="{F5D60AD6-7D46-429A-9927-BC75E9573AC8}" srcOrd="2" destOrd="0" parTransId="{4647D41D-1137-4975-B8F0-F46394F0BDB2}" sibTransId="{29F82175-E48F-439B-A53B-A23283EE6B84}"/>
    <dgm:cxn modelId="{9DCB04AB-8D99-4CD6-8820-166F705E19D6}" type="presOf" srcId="{5E0C5495-F9B0-443D-9FF3-759E1727F1CE}" destId="{9CA6D399-F1BE-4BCC-AA0F-E7BA7BE33704}" srcOrd="0" destOrd="0" presId="urn:microsoft.com/office/officeart/2005/8/layout/radial1"/>
    <dgm:cxn modelId="{5A4E5F16-0F8A-4542-820F-B911640A25D9}" type="presOf" srcId="{8EEBC82D-B621-40E0-B1F7-D3480E5D3EE3}" destId="{A5B31D56-010A-4D9C-8663-19001C1B176A}" srcOrd="0" destOrd="0" presId="urn:microsoft.com/office/officeart/2005/8/layout/radial1"/>
    <dgm:cxn modelId="{DE394099-44F7-48BA-A789-80850E9AA59E}" type="presOf" srcId="{3C0AF858-EFF1-4405-A1C6-06909632E48C}" destId="{4B5D3F9B-842A-46E1-A66F-86E0D8436C31}" srcOrd="1" destOrd="0" presId="urn:microsoft.com/office/officeart/2005/8/layout/radial1"/>
    <dgm:cxn modelId="{06A23B57-AEE1-4D1B-ABC0-5BCD640802D2}" type="presOf" srcId="{B6D2210A-8B1A-471A-9202-94CF567F766E}" destId="{E3D78E12-0794-45E1-A3C6-2558B74910D6}" srcOrd="1" destOrd="0" presId="urn:microsoft.com/office/officeart/2005/8/layout/radial1"/>
    <dgm:cxn modelId="{4DB15FC7-4240-498C-B4D0-D6D1AA1B2855}" type="presOf" srcId="{4ED0F470-8868-4480-84E3-6DDB9D37B03C}" destId="{C9E48A0A-B365-4C55-AF78-9343B24B129A}" srcOrd="1" destOrd="0" presId="urn:microsoft.com/office/officeart/2005/8/layout/radial1"/>
    <dgm:cxn modelId="{B1A2036D-09AB-4BCD-B0A9-FDB016811D16}" type="presOf" srcId="{E262993F-C376-4376-80B0-AA7C924A129B}" destId="{2F3986A4-F642-478A-9AA4-11A33583AA86}" srcOrd="0" destOrd="0" presId="urn:microsoft.com/office/officeart/2005/8/layout/radial1"/>
    <dgm:cxn modelId="{D21ADB6B-8AD3-48F8-9610-70E6DC99B69D}" type="presOf" srcId="{F5D60AD6-7D46-429A-9927-BC75E9573AC8}" destId="{15BBE235-BD22-45A6-A00D-47841B380F98}" srcOrd="0" destOrd="0" presId="urn:microsoft.com/office/officeart/2005/8/layout/radial1"/>
    <dgm:cxn modelId="{38A6E064-5F62-43F3-A2EF-C484F75222C7}" type="presOf" srcId="{D304007A-3F0F-44DD-A2D6-D843EAEAFD88}" destId="{99E7DE51-C45A-414D-8E00-31A7BA405E9B}" srcOrd="0" destOrd="0" presId="urn:microsoft.com/office/officeart/2005/8/layout/radial1"/>
    <dgm:cxn modelId="{D8DCE756-48F1-46B1-853A-20FF824C0C8C}" type="presOf" srcId="{4A6B58AB-07C3-4AD2-B0CF-30983D2F2E2A}" destId="{C8D21739-626C-4354-87B1-5C40F6970408}" srcOrd="0" destOrd="0" presId="urn:microsoft.com/office/officeart/2005/8/layout/radial1"/>
    <dgm:cxn modelId="{FFE1AC8A-33E1-4097-8401-2F392F322703}" type="presParOf" srcId="{C70D23E0-D163-4485-8583-C8B94D010B56}" destId="{E23E7AC6-B9C9-4184-8EED-05F8E8F7A4CB}" srcOrd="0" destOrd="0" presId="urn:microsoft.com/office/officeart/2005/8/layout/radial1"/>
    <dgm:cxn modelId="{9D3C0409-E450-4F6B-A395-07D4EFEAA0E9}" type="presParOf" srcId="{C70D23E0-D163-4485-8583-C8B94D010B56}" destId="{665A8E7C-A6FE-48CB-B6BC-936517D8D825}" srcOrd="1" destOrd="0" presId="urn:microsoft.com/office/officeart/2005/8/layout/radial1"/>
    <dgm:cxn modelId="{3A5EE7F3-B5CE-45DC-9F58-A0B8584FDB6F}" type="presParOf" srcId="{665A8E7C-A6FE-48CB-B6BC-936517D8D825}" destId="{C9E48A0A-B365-4C55-AF78-9343B24B129A}" srcOrd="0" destOrd="0" presId="urn:microsoft.com/office/officeart/2005/8/layout/radial1"/>
    <dgm:cxn modelId="{050C74D7-44EB-40EF-B7C7-47A2380FC8FB}" type="presParOf" srcId="{C70D23E0-D163-4485-8583-C8B94D010B56}" destId="{512154C7-3FC6-431C-9499-850E33391326}" srcOrd="2" destOrd="0" presId="urn:microsoft.com/office/officeart/2005/8/layout/radial1"/>
    <dgm:cxn modelId="{ACFA898D-61A3-49D8-B740-E6CBB33C41D3}" type="presParOf" srcId="{C70D23E0-D163-4485-8583-C8B94D010B56}" destId="{C8D21739-626C-4354-87B1-5C40F6970408}" srcOrd="3" destOrd="0" presId="urn:microsoft.com/office/officeart/2005/8/layout/radial1"/>
    <dgm:cxn modelId="{219042FE-D4A6-4F47-A9B4-5BA84FAF32CE}" type="presParOf" srcId="{C8D21739-626C-4354-87B1-5C40F6970408}" destId="{E85B8247-48F2-4BB1-99E2-F37B40B940DD}" srcOrd="0" destOrd="0" presId="urn:microsoft.com/office/officeart/2005/8/layout/radial1"/>
    <dgm:cxn modelId="{E13BEF27-FBA5-419F-B949-F47EED33E400}" type="presParOf" srcId="{C70D23E0-D163-4485-8583-C8B94D010B56}" destId="{FBF086BA-92EE-41F0-BCC1-15B184A8B725}" srcOrd="4" destOrd="0" presId="urn:microsoft.com/office/officeart/2005/8/layout/radial1"/>
    <dgm:cxn modelId="{54D17EAC-DC6D-4A14-B0A8-891EA8CA789C}" type="presParOf" srcId="{C70D23E0-D163-4485-8583-C8B94D010B56}" destId="{2E26C300-9ECD-4BE7-90CA-F4BD08A922BF}" srcOrd="5" destOrd="0" presId="urn:microsoft.com/office/officeart/2005/8/layout/radial1"/>
    <dgm:cxn modelId="{DD575FB0-E769-4EE6-811C-2DC4BEB5C97B}" type="presParOf" srcId="{2E26C300-9ECD-4BE7-90CA-F4BD08A922BF}" destId="{8B134B1A-DBF2-45CD-869A-DE5939457995}" srcOrd="0" destOrd="0" presId="urn:microsoft.com/office/officeart/2005/8/layout/radial1"/>
    <dgm:cxn modelId="{A281ECA6-1DFB-4EA1-B960-CA502C537AF5}" type="presParOf" srcId="{C70D23E0-D163-4485-8583-C8B94D010B56}" destId="{15BBE235-BD22-45A6-A00D-47841B380F98}" srcOrd="6" destOrd="0" presId="urn:microsoft.com/office/officeart/2005/8/layout/radial1"/>
    <dgm:cxn modelId="{7C2254DB-89A3-4747-B1C8-9BFD817A1F9E}" type="presParOf" srcId="{C70D23E0-D163-4485-8583-C8B94D010B56}" destId="{D75381CA-9919-48E5-AC1E-D85FE607408F}" srcOrd="7" destOrd="0" presId="urn:microsoft.com/office/officeart/2005/8/layout/radial1"/>
    <dgm:cxn modelId="{E3AC0D4D-5B82-422A-ADA9-13F7F7E45713}" type="presParOf" srcId="{D75381CA-9919-48E5-AC1E-D85FE607408F}" destId="{4B5D3F9B-842A-46E1-A66F-86E0D8436C31}" srcOrd="0" destOrd="0" presId="urn:microsoft.com/office/officeart/2005/8/layout/radial1"/>
    <dgm:cxn modelId="{52721E68-F4BB-408B-8F61-85C69E276511}" type="presParOf" srcId="{C70D23E0-D163-4485-8583-C8B94D010B56}" destId="{2EA7DED4-FBC0-4CB3-B11E-A4083A090568}" srcOrd="8" destOrd="0" presId="urn:microsoft.com/office/officeart/2005/8/layout/radial1"/>
    <dgm:cxn modelId="{88D88545-797E-4E50-9F47-473E638976E8}" type="presParOf" srcId="{C70D23E0-D163-4485-8583-C8B94D010B56}" destId="{DEC7396F-203B-4467-95B7-8C6A84853E2E}" srcOrd="9" destOrd="0" presId="urn:microsoft.com/office/officeart/2005/8/layout/radial1"/>
    <dgm:cxn modelId="{48766E35-198E-4A0B-AD91-7483023BE0E1}" type="presParOf" srcId="{DEC7396F-203B-4467-95B7-8C6A84853E2E}" destId="{899ADD51-AD86-4F09-A64B-2F7D0E8BF2CF}" srcOrd="0" destOrd="0" presId="urn:microsoft.com/office/officeart/2005/8/layout/radial1"/>
    <dgm:cxn modelId="{C3BE9B8D-4771-43A8-9AA9-885946BAD0DA}" type="presParOf" srcId="{C70D23E0-D163-4485-8583-C8B94D010B56}" destId="{2F3986A4-F642-478A-9AA4-11A33583AA86}" srcOrd="10" destOrd="0" presId="urn:microsoft.com/office/officeart/2005/8/layout/radial1"/>
    <dgm:cxn modelId="{0890B6C1-3095-4554-8014-9B059A1CBFC7}" type="presParOf" srcId="{C70D23E0-D163-4485-8583-C8B94D010B56}" destId="{89FE99B5-676D-406A-913C-3A0B8231CD62}" srcOrd="11" destOrd="0" presId="urn:microsoft.com/office/officeart/2005/8/layout/radial1"/>
    <dgm:cxn modelId="{D15B3110-C71F-47B9-81FD-246732588AC2}" type="presParOf" srcId="{89FE99B5-676D-406A-913C-3A0B8231CD62}" destId="{E3D78E12-0794-45E1-A3C6-2558B74910D6}" srcOrd="0" destOrd="0" presId="urn:microsoft.com/office/officeart/2005/8/layout/radial1"/>
    <dgm:cxn modelId="{07C8EC95-2811-415F-827E-6F963A09F5A6}" type="presParOf" srcId="{C70D23E0-D163-4485-8583-C8B94D010B56}" destId="{9CA6D399-F1BE-4BCC-AA0F-E7BA7BE33704}" srcOrd="12" destOrd="0" presId="urn:microsoft.com/office/officeart/2005/8/layout/radial1"/>
    <dgm:cxn modelId="{86877011-D5F8-4C1B-9B97-AFB94E4853AD}" type="presParOf" srcId="{C70D23E0-D163-4485-8583-C8B94D010B56}" destId="{A5B31D56-010A-4D9C-8663-19001C1B176A}" srcOrd="13" destOrd="0" presId="urn:microsoft.com/office/officeart/2005/8/layout/radial1"/>
    <dgm:cxn modelId="{C75D7DCC-F399-4BAC-A180-BBD97BF19210}" type="presParOf" srcId="{A5B31D56-010A-4D9C-8663-19001C1B176A}" destId="{8527C529-FA5E-4AD3-B431-F93C19303345}" srcOrd="0" destOrd="0" presId="urn:microsoft.com/office/officeart/2005/8/layout/radial1"/>
    <dgm:cxn modelId="{D6185C0D-756B-4EC7-A854-232E654A6346}" type="presParOf" srcId="{C70D23E0-D163-4485-8583-C8B94D010B56}" destId="{99E7DE51-C45A-414D-8E00-31A7BA405E9B}" srcOrd="14" destOrd="0" presId="urn:microsoft.com/office/officeart/2005/8/layout/radial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DFC2C35-74EF-4E89-BCEF-8DC79734874A}" type="doc">
      <dgm:prSet loTypeId="urn:microsoft.com/office/officeart/2005/8/layout/radial1" loCatId="cycle" qsTypeId="urn:microsoft.com/office/officeart/2005/8/quickstyle/simple1" qsCatId="simple" csTypeId="urn:microsoft.com/office/officeart/2005/8/colors/colorful1#2" csCatId="colorful" phldr="1"/>
      <dgm:spPr/>
      <dgm:t>
        <a:bodyPr/>
        <a:lstStyle/>
        <a:p>
          <a:endParaRPr lang="en-AU"/>
        </a:p>
      </dgm:t>
    </dgm:pt>
    <dgm:pt modelId="{E59B3C76-E2A1-4AAD-AC3E-C346DA12C466}">
      <dgm:prSet phldrT="[Text]" custT="1"/>
      <dgm:spPr/>
      <dgm:t>
        <a:bodyPr/>
        <a:lstStyle/>
        <a:p>
          <a:r>
            <a:rPr lang="en-US" sz="1400" b="1" dirty="0" smtClean="0"/>
            <a:t>Certificate 1, 2 and 3 in ICT/BUSINESS</a:t>
          </a:r>
          <a:endParaRPr lang="en-AU" sz="1400" b="1" dirty="0"/>
        </a:p>
      </dgm:t>
    </dgm:pt>
    <dgm:pt modelId="{A1F4F0A9-078F-4775-901E-9CC758F336B4}" type="parTrans" cxnId="{5A8D0A30-590D-4119-A5B3-E4F9763D01D5}">
      <dgm:prSet/>
      <dgm:spPr/>
      <dgm:t>
        <a:bodyPr/>
        <a:lstStyle/>
        <a:p>
          <a:endParaRPr lang="en-AU" sz="1400" b="1"/>
        </a:p>
      </dgm:t>
    </dgm:pt>
    <dgm:pt modelId="{E4418AD2-54EE-49EB-A737-37C09A871707}" type="sibTrans" cxnId="{5A8D0A30-590D-4119-A5B3-E4F9763D01D5}">
      <dgm:prSet/>
      <dgm:spPr/>
      <dgm:t>
        <a:bodyPr/>
        <a:lstStyle/>
        <a:p>
          <a:endParaRPr lang="en-AU" sz="1400" b="1"/>
        </a:p>
      </dgm:t>
    </dgm:pt>
    <dgm:pt modelId="{4B64147B-0ECC-4704-923D-BC24D61F2C53}">
      <dgm:prSet phldrT="[Text]" custT="1"/>
      <dgm:spPr/>
      <dgm:t>
        <a:bodyPr/>
        <a:lstStyle/>
        <a:p>
          <a:r>
            <a:rPr lang="en-US" sz="1400" b="1" dirty="0" smtClean="0"/>
            <a:t>COMPUTER SERVICING</a:t>
          </a:r>
          <a:endParaRPr lang="en-AU" sz="1400" b="1" dirty="0"/>
        </a:p>
      </dgm:t>
    </dgm:pt>
    <dgm:pt modelId="{4ED0F470-8868-4480-84E3-6DDB9D37B03C}" type="parTrans" cxnId="{C0F93C22-691D-45F3-BD26-ACD3B92C7699}">
      <dgm:prSet custT="1"/>
      <dgm:spPr/>
      <dgm:t>
        <a:bodyPr/>
        <a:lstStyle/>
        <a:p>
          <a:endParaRPr lang="en-AU" sz="1400" b="1"/>
        </a:p>
      </dgm:t>
    </dgm:pt>
    <dgm:pt modelId="{B00B51CC-1728-47A9-9F51-4F58C9955D80}" type="sibTrans" cxnId="{C0F93C22-691D-45F3-BD26-ACD3B92C7699}">
      <dgm:prSet/>
      <dgm:spPr/>
      <dgm:t>
        <a:bodyPr/>
        <a:lstStyle/>
        <a:p>
          <a:endParaRPr lang="en-AU" sz="1400" b="1"/>
        </a:p>
      </dgm:t>
    </dgm:pt>
    <dgm:pt modelId="{E262993F-C376-4376-80B0-AA7C924A129B}">
      <dgm:prSet phldrT="[Text]" custT="1"/>
      <dgm:spPr/>
      <dgm:t>
        <a:bodyPr/>
        <a:lstStyle/>
        <a:p>
          <a:r>
            <a:rPr lang="en-US" sz="1400" b="1" dirty="0" smtClean="0"/>
            <a:t>COMPUTER GRAPHIC</a:t>
          </a:r>
          <a:endParaRPr lang="en-AU" sz="1400" b="1" dirty="0"/>
        </a:p>
      </dgm:t>
    </dgm:pt>
    <dgm:pt modelId="{AE3B62D7-B0B4-426C-A48D-C59453B09DED}" type="parTrans" cxnId="{A5BDEC3E-E0A3-4A40-B836-6B8322F07D89}">
      <dgm:prSet custT="1"/>
      <dgm:spPr/>
      <dgm:t>
        <a:bodyPr/>
        <a:lstStyle/>
        <a:p>
          <a:endParaRPr lang="en-AU" sz="1400" b="1"/>
        </a:p>
      </dgm:t>
    </dgm:pt>
    <dgm:pt modelId="{D3D5759F-064D-4727-A9F6-1081EE246D3E}" type="sibTrans" cxnId="{A5BDEC3E-E0A3-4A40-B836-6B8322F07D89}">
      <dgm:prSet/>
      <dgm:spPr/>
      <dgm:t>
        <a:bodyPr/>
        <a:lstStyle/>
        <a:p>
          <a:endParaRPr lang="en-AU" sz="1400" b="1"/>
        </a:p>
      </dgm:t>
    </dgm:pt>
    <dgm:pt modelId="{5E0C5495-F9B0-443D-9FF3-759E1727F1CE}">
      <dgm:prSet phldrT="[Text]" custT="1"/>
      <dgm:spPr/>
      <dgm:t>
        <a:bodyPr/>
        <a:lstStyle/>
        <a:p>
          <a:r>
            <a:rPr lang="en-US" sz="1400" b="1" dirty="0" smtClean="0"/>
            <a:t>MARKETING</a:t>
          </a:r>
          <a:endParaRPr lang="en-AU" sz="1400" b="1" dirty="0"/>
        </a:p>
      </dgm:t>
    </dgm:pt>
    <dgm:pt modelId="{B6D2210A-8B1A-471A-9202-94CF567F766E}" type="parTrans" cxnId="{5B5A485A-FAB4-4993-8E9B-370F400BDF9D}">
      <dgm:prSet custT="1"/>
      <dgm:spPr/>
      <dgm:t>
        <a:bodyPr/>
        <a:lstStyle/>
        <a:p>
          <a:endParaRPr lang="en-AU" sz="1400" b="1"/>
        </a:p>
      </dgm:t>
    </dgm:pt>
    <dgm:pt modelId="{EF7798D9-7A1C-449E-86BB-A187FCB8F1A1}" type="sibTrans" cxnId="{5B5A485A-FAB4-4993-8E9B-370F400BDF9D}">
      <dgm:prSet/>
      <dgm:spPr/>
      <dgm:t>
        <a:bodyPr/>
        <a:lstStyle/>
        <a:p>
          <a:endParaRPr lang="en-AU" sz="1400" b="1"/>
        </a:p>
      </dgm:t>
    </dgm:pt>
    <dgm:pt modelId="{D304007A-3F0F-44DD-A2D6-D843EAEAFD88}">
      <dgm:prSet phldrT="[Text]" custT="1"/>
      <dgm:spPr/>
      <dgm:t>
        <a:bodyPr/>
        <a:lstStyle/>
        <a:p>
          <a:r>
            <a:rPr lang="en-US" sz="1400" b="1" dirty="0" smtClean="0"/>
            <a:t>SALES SERVICES</a:t>
          </a:r>
          <a:endParaRPr lang="en-AU" sz="1400" b="1" dirty="0"/>
        </a:p>
      </dgm:t>
    </dgm:pt>
    <dgm:pt modelId="{8EEBC82D-B621-40E0-B1F7-D3480E5D3EE3}" type="parTrans" cxnId="{34013909-BD11-42F0-BE14-AB16ECB2FF17}">
      <dgm:prSet custT="1"/>
      <dgm:spPr/>
      <dgm:t>
        <a:bodyPr/>
        <a:lstStyle/>
        <a:p>
          <a:endParaRPr lang="en-AU" sz="1400" b="1"/>
        </a:p>
      </dgm:t>
    </dgm:pt>
    <dgm:pt modelId="{30C080C5-1638-4894-92DC-9DF35A2CA627}" type="sibTrans" cxnId="{34013909-BD11-42F0-BE14-AB16ECB2FF17}">
      <dgm:prSet/>
      <dgm:spPr/>
      <dgm:t>
        <a:bodyPr/>
        <a:lstStyle/>
        <a:p>
          <a:endParaRPr lang="en-AU" sz="1400" b="1"/>
        </a:p>
      </dgm:t>
    </dgm:pt>
    <dgm:pt modelId="{0984C5AC-BA9C-4D5F-8DA6-3EC61A08EDC9}">
      <dgm:prSet custT="1"/>
      <dgm:spPr/>
      <dgm:t>
        <a:bodyPr/>
        <a:lstStyle/>
        <a:p>
          <a:r>
            <a:rPr lang="en-US" sz="1400" b="1" dirty="0" smtClean="0"/>
            <a:t>ADMINISTRATION</a:t>
          </a:r>
          <a:endParaRPr lang="en-AU" sz="1400" b="1" dirty="0"/>
        </a:p>
      </dgm:t>
    </dgm:pt>
    <dgm:pt modelId="{4A6B58AB-07C3-4AD2-B0CF-30983D2F2E2A}" type="parTrans" cxnId="{0FA2DB5D-34BE-4035-AA5C-5EED64DC9348}">
      <dgm:prSet custT="1"/>
      <dgm:spPr/>
      <dgm:t>
        <a:bodyPr/>
        <a:lstStyle/>
        <a:p>
          <a:endParaRPr lang="en-AU" sz="1400" b="1"/>
        </a:p>
      </dgm:t>
    </dgm:pt>
    <dgm:pt modelId="{8A72DDB6-D247-47EA-B773-630FBBCD1E33}" type="sibTrans" cxnId="{0FA2DB5D-34BE-4035-AA5C-5EED64DC9348}">
      <dgm:prSet/>
      <dgm:spPr/>
      <dgm:t>
        <a:bodyPr/>
        <a:lstStyle/>
        <a:p>
          <a:endParaRPr lang="en-AU" sz="1400" b="1"/>
        </a:p>
      </dgm:t>
    </dgm:pt>
    <dgm:pt modelId="{F5D60AD6-7D46-429A-9927-BC75E9573AC8}">
      <dgm:prSet custT="1"/>
      <dgm:spPr/>
      <dgm:t>
        <a:bodyPr/>
        <a:lstStyle/>
        <a:p>
          <a:r>
            <a:rPr lang="en-US" sz="1400" b="1" dirty="0" smtClean="0"/>
            <a:t>HR SERVICRS</a:t>
          </a:r>
          <a:endParaRPr lang="en-AU" sz="1400" b="1" dirty="0"/>
        </a:p>
      </dgm:t>
    </dgm:pt>
    <dgm:pt modelId="{4647D41D-1137-4975-B8F0-F46394F0BDB2}" type="parTrans" cxnId="{8241BF8F-074C-4A7A-865C-ED78A42F8989}">
      <dgm:prSet custT="1"/>
      <dgm:spPr/>
      <dgm:t>
        <a:bodyPr/>
        <a:lstStyle/>
        <a:p>
          <a:endParaRPr lang="en-AU" sz="1400" b="1"/>
        </a:p>
      </dgm:t>
    </dgm:pt>
    <dgm:pt modelId="{29F82175-E48F-439B-A53B-A23283EE6B84}" type="sibTrans" cxnId="{8241BF8F-074C-4A7A-865C-ED78A42F8989}">
      <dgm:prSet/>
      <dgm:spPr/>
      <dgm:t>
        <a:bodyPr/>
        <a:lstStyle/>
        <a:p>
          <a:endParaRPr lang="en-AU" sz="1400" b="1"/>
        </a:p>
      </dgm:t>
    </dgm:pt>
    <dgm:pt modelId="{D4D03BFA-41BF-4EEF-BC99-EA8DD7810EE4}">
      <dgm:prSet custT="1"/>
      <dgm:spPr/>
      <dgm:t>
        <a:bodyPr/>
        <a:lstStyle/>
        <a:p>
          <a:r>
            <a:rPr lang="en-US" sz="1400" b="1" dirty="0" smtClean="0"/>
            <a:t>CUSTOMER SERVICES</a:t>
          </a:r>
          <a:endParaRPr lang="en-AU" sz="1400" b="1" dirty="0"/>
        </a:p>
      </dgm:t>
    </dgm:pt>
    <dgm:pt modelId="{3C0AF858-EFF1-4405-A1C6-06909632E48C}" type="parTrans" cxnId="{52A8121C-6F95-4B67-B35E-94359A5F6749}">
      <dgm:prSet custT="1"/>
      <dgm:spPr/>
      <dgm:t>
        <a:bodyPr/>
        <a:lstStyle/>
        <a:p>
          <a:endParaRPr lang="en-AU" sz="1400" b="1"/>
        </a:p>
      </dgm:t>
    </dgm:pt>
    <dgm:pt modelId="{D12F21F8-BCF7-46D6-BEA2-2BD9506300F7}" type="sibTrans" cxnId="{52A8121C-6F95-4B67-B35E-94359A5F6749}">
      <dgm:prSet/>
      <dgm:spPr/>
      <dgm:t>
        <a:bodyPr/>
        <a:lstStyle/>
        <a:p>
          <a:endParaRPr lang="en-AU" sz="1400" b="1"/>
        </a:p>
      </dgm:t>
    </dgm:pt>
    <dgm:pt modelId="{6FC0720A-0638-4818-B74C-5CEC2D0AA497}" type="pres">
      <dgm:prSet presAssocID="{FDFC2C35-74EF-4E89-BCEF-8DC79734874A}" presName="cycle" presStyleCnt="0">
        <dgm:presLayoutVars>
          <dgm:chMax val="1"/>
          <dgm:dir/>
          <dgm:animLvl val="ctr"/>
          <dgm:resizeHandles val="exact"/>
        </dgm:presLayoutVars>
      </dgm:prSet>
      <dgm:spPr/>
      <dgm:t>
        <a:bodyPr/>
        <a:lstStyle/>
        <a:p>
          <a:endParaRPr lang="en-AU"/>
        </a:p>
      </dgm:t>
    </dgm:pt>
    <dgm:pt modelId="{03E8D6CB-7CDF-4270-ACBA-EC784352D9E9}" type="pres">
      <dgm:prSet presAssocID="{E59B3C76-E2A1-4AAD-AC3E-C346DA12C466}" presName="centerShape" presStyleLbl="node0" presStyleIdx="0" presStyleCnt="1" custScaleX="171726"/>
      <dgm:spPr/>
      <dgm:t>
        <a:bodyPr/>
        <a:lstStyle/>
        <a:p>
          <a:endParaRPr lang="en-AU"/>
        </a:p>
      </dgm:t>
    </dgm:pt>
    <dgm:pt modelId="{8F2C68A7-A4ED-4074-A4B4-FF311818F7AE}" type="pres">
      <dgm:prSet presAssocID="{4ED0F470-8868-4480-84E3-6DDB9D37B03C}" presName="Name9" presStyleLbl="parChTrans1D2" presStyleIdx="0" presStyleCnt="7"/>
      <dgm:spPr/>
      <dgm:t>
        <a:bodyPr/>
        <a:lstStyle/>
        <a:p>
          <a:endParaRPr lang="en-AU"/>
        </a:p>
      </dgm:t>
    </dgm:pt>
    <dgm:pt modelId="{6B551ADF-1CB4-4C98-A348-EB20A7C64631}" type="pres">
      <dgm:prSet presAssocID="{4ED0F470-8868-4480-84E3-6DDB9D37B03C}" presName="connTx" presStyleLbl="parChTrans1D2" presStyleIdx="0" presStyleCnt="7"/>
      <dgm:spPr/>
      <dgm:t>
        <a:bodyPr/>
        <a:lstStyle/>
        <a:p>
          <a:endParaRPr lang="en-AU"/>
        </a:p>
      </dgm:t>
    </dgm:pt>
    <dgm:pt modelId="{DF93E895-F9EF-4D0D-981A-3BDD2C179A48}" type="pres">
      <dgm:prSet presAssocID="{4B64147B-0ECC-4704-923D-BC24D61F2C53}" presName="node" presStyleLbl="node1" presStyleIdx="0" presStyleCnt="7" custScaleX="130357" custScaleY="109373">
        <dgm:presLayoutVars>
          <dgm:bulletEnabled val="1"/>
        </dgm:presLayoutVars>
      </dgm:prSet>
      <dgm:spPr/>
      <dgm:t>
        <a:bodyPr/>
        <a:lstStyle/>
        <a:p>
          <a:endParaRPr lang="en-AU"/>
        </a:p>
      </dgm:t>
    </dgm:pt>
    <dgm:pt modelId="{E606D6FF-8392-412B-AB41-4A39A17A348E}" type="pres">
      <dgm:prSet presAssocID="{4A6B58AB-07C3-4AD2-B0CF-30983D2F2E2A}" presName="Name9" presStyleLbl="parChTrans1D2" presStyleIdx="1" presStyleCnt="7"/>
      <dgm:spPr/>
      <dgm:t>
        <a:bodyPr/>
        <a:lstStyle/>
        <a:p>
          <a:endParaRPr lang="en-AU"/>
        </a:p>
      </dgm:t>
    </dgm:pt>
    <dgm:pt modelId="{24C11171-080C-497C-BC32-4B3765FC5A95}" type="pres">
      <dgm:prSet presAssocID="{4A6B58AB-07C3-4AD2-B0CF-30983D2F2E2A}" presName="connTx" presStyleLbl="parChTrans1D2" presStyleIdx="1" presStyleCnt="7"/>
      <dgm:spPr/>
      <dgm:t>
        <a:bodyPr/>
        <a:lstStyle/>
        <a:p>
          <a:endParaRPr lang="en-AU"/>
        </a:p>
      </dgm:t>
    </dgm:pt>
    <dgm:pt modelId="{5B65B328-CC1D-431E-AB9B-537FD4DBDD91}" type="pres">
      <dgm:prSet presAssocID="{0984C5AC-BA9C-4D5F-8DA6-3EC61A08EDC9}" presName="node" presStyleLbl="node1" presStyleIdx="1" presStyleCnt="7">
        <dgm:presLayoutVars>
          <dgm:bulletEnabled val="1"/>
        </dgm:presLayoutVars>
      </dgm:prSet>
      <dgm:spPr/>
      <dgm:t>
        <a:bodyPr/>
        <a:lstStyle/>
        <a:p>
          <a:endParaRPr lang="en-AU"/>
        </a:p>
      </dgm:t>
    </dgm:pt>
    <dgm:pt modelId="{407045DD-CB82-4D57-A11A-F857A596E2AB}" type="pres">
      <dgm:prSet presAssocID="{4647D41D-1137-4975-B8F0-F46394F0BDB2}" presName="Name9" presStyleLbl="parChTrans1D2" presStyleIdx="2" presStyleCnt="7"/>
      <dgm:spPr/>
      <dgm:t>
        <a:bodyPr/>
        <a:lstStyle/>
        <a:p>
          <a:endParaRPr lang="en-AU"/>
        </a:p>
      </dgm:t>
    </dgm:pt>
    <dgm:pt modelId="{1EA4EF0E-28E5-4683-9069-E6832AAEC9C0}" type="pres">
      <dgm:prSet presAssocID="{4647D41D-1137-4975-B8F0-F46394F0BDB2}" presName="connTx" presStyleLbl="parChTrans1D2" presStyleIdx="2" presStyleCnt="7"/>
      <dgm:spPr/>
      <dgm:t>
        <a:bodyPr/>
        <a:lstStyle/>
        <a:p>
          <a:endParaRPr lang="en-AU"/>
        </a:p>
      </dgm:t>
    </dgm:pt>
    <dgm:pt modelId="{2F62A22C-2D1F-484F-892B-6FE4B06AC0B5}" type="pres">
      <dgm:prSet presAssocID="{F5D60AD6-7D46-429A-9927-BC75E9573AC8}" presName="node" presStyleLbl="node1" presStyleIdx="2" presStyleCnt="7" custScaleX="125798" custScaleY="91700">
        <dgm:presLayoutVars>
          <dgm:bulletEnabled val="1"/>
        </dgm:presLayoutVars>
      </dgm:prSet>
      <dgm:spPr/>
      <dgm:t>
        <a:bodyPr/>
        <a:lstStyle/>
        <a:p>
          <a:endParaRPr lang="en-AU"/>
        </a:p>
      </dgm:t>
    </dgm:pt>
    <dgm:pt modelId="{6F849A8D-54EC-44B2-9B2E-053F778AD8CA}" type="pres">
      <dgm:prSet presAssocID="{3C0AF858-EFF1-4405-A1C6-06909632E48C}" presName="Name9" presStyleLbl="parChTrans1D2" presStyleIdx="3" presStyleCnt="7"/>
      <dgm:spPr/>
      <dgm:t>
        <a:bodyPr/>
        <a:lstStyle/>
        <a:p>
          <a:endParaRPr lang="en-AU"/>
        </a:p>
      </dgm:t>
    </dgm:pt>
    <dgm:pt modelId="{11D337A8-DE9A-4F2E-8E1A-F1D93CE81B4A}" type="pres">
      <dgm:prSet presAssocID="{3C0AF858-EFF1-4405-A1C6-06909632E48C}" presName="connTx" presStyleLbl="parChTrans1D2" presStyleIdx="3" presStyleCnt="7"/>
      <dgm:spPr/>
      <dgm:t>
        <a:bodyPr/>
        <a:lstStyle/>
        <a:p>
          <a:endParaRPr lang="en-AU"/>
        </a:p>
      </dgm:t>
    </dgm:pt>
    <dgm:pt modelId="{7B39A7F9-C2C2-4362-8A55-B18FD41318B9}" type="pres">
      <dgm:prSet presAssocID="{D4D03BFA-41BF-4EEF-BC99-EA8DD7810EE4}" presName="node" presStyleLbl="node1" presStyleIdx="3" presStyleCnt="7" custScaleX="135881" custScaleY="104195">
        <dgm:presLayoutVars>
          <dgm:bulletEnabled val="1"/>
        </dgm:presLayoutVars>
      </dgm:prSet>
      <dgm:spPr/>
      <dgm:t>
        <a:bodyPr/>
        <a:lstStyle/>
        <a:p>
          <a:endParaRPr lang="en-AU"/>
        </a:p>
      </dgm:t>
    </dgm:pt>
    <dgm:pt modelId="{5A77CD9A-B7CF-47BA-AD83-6911790568BD}" type="pres">
      <dgm:prSet presAssocID="{AE3B62D7-B0B4-426C-A48D-C59453B09DED}" presName="Name9" presStyleLbl="parChTrans1D2" presStyleIdx="4" presStyleCnt="7"/>
      <dgm:spPr/>
      <dgm:t>
        <a:bodyPr/>
        <a:lstStyle/>
        <a:p>
          <a:endParaRPr lang="en-AU"/>
        </a:p>
      </dgm:t>
    </dgm:pt>
    <dgm:pt modelId="{4966ADE6-2CE4-44DE-9F60-B23222AC82B6}" type="pres">
      <dgm:prSet presAssocID="{AE3B62D7-B0B4-426C-A48D-C59453B09DED}" presName="connTx" presStyleLbl="parChTrans1D2" presStyleIdx="4" presStyleCnt="7"/>
      <dgm:spPr/>
      <dgm:t>
        <a:bodyPr/>
        <a:lstStyle/>
        <a:p>
          <a:endParaRPr lang="en-AU"/>
        </a:p>
      </dgm:t>
    </dgm:pt>
    <dgm:pt modelId="{36F6A8E3-A231-46EC-A819-3EF039161F56}" type="pres">
      <dgm:prSet presAssocID="{E262993F-C376-4376-80B0-AA7C924A129B}" presName="node" presStyleLbl="node1" presStyleIdx="4" presStyleCnt="7" custScaleX="154721" custScaleY="95488">
        <dgm:presLayoutVars>
          <dgm:bulletEnabled val="1"/>
        </dgm:presLayoutVars>
      </dgm:prSet>
      <dgm:spPr/>
      <dgm:t>
        <a:bodyPr/>
        <a:lstStyle/>
        <a:p>
          <a:endParaRPr lang="en-AU"/>
        </a:p>
      </dgm:t>
    </dgm:pt>
    <dgm:pt modelId="{98F42E85-C0C0-404C-84DC-05783C0B3711}" type="pres">
      <dgm:prSet presAssocID="{B6D2210A-8B1A-471A-9202-94CF567F766E}" presName="Name9" presStyleLbl="parChTrans1D2" presStyleIdx="5" presStyleCnt="7"/>
      <dgm:spPr/>
      <dgm:t>
        <a:bodyPr/>
        <a:lstStyle/>
        <a:p>
          <a:endParaRPr lang="en-AU"/>
        </a:p>
      </dgm:t>
    </dgm:pt>
    <dgm:pt modelId="{553C3E24-7CEB-4BE9-875A-84ED22E875DB}" type="pres">
      <dgm:prSet presAssocID="{B6D2210A-8B1A-471A-9202-94CF567F766E}" presName="connTx" presStyleLbl="parChTrans1D2" presStyleIdx="5" presStyleCnt="7"/>
      <dgm:spPr/>
      <dgm:t>
        <a:bodyPr/>
        <a:lstStyle/>
        <a:p>
          <a:endParaRPr lang="en-AU"/>
        </a:p>
      </dgm:t>
    </dgm:pt>
    <dgm:pt modelId="{AD103181-FCD1-4C9E-917F-D9BF22C211B9}" type="pres">
      <dgm:prSet presAssocID="{5E0C5495-F9B0-443D-9FF3-759E1727F1CE}" presName="node" presStyleLbl="node1" presStyleIdx="5" presStyleCnt="7" custScaleY="74891" custRadScaleRad="91906" custRadScaleInc="-2243">
        <dgm:presLayoutVars>
          <dgm:bulletEnabled val="1"/>
        </dgm:presLayoutVars>
      </dgm:prSet>
      <dgm:spPr/>
      <dgm:t>
        <a:bodyPr/>
        <a:lstStyle/>
        <a:p>
          <a:endParaRPr lang="en-AU"/>
        </a:p>
      </dgm:t>
    </dgm:pt>
    <dgm:pt modelId="{EBF07627-86E6-42A1-9B0A-408FA72D94F4}" type="pres">
      <dgm:prSet presAssocID="{8EEBC82D-B621-40E0-B1F7-D3480E5D3EE3}" presName="Name9" presStyleLbl="parChTrans1D2" presStyleIdx="6" presStyleCnt="7"/>
      <dgm:spPr/>
      <dgm:t>
        <a:bodyPr/>
        <a:lstStyle/>
        <a:p>
          <a:endParaRPr lang="en-AU"/>
        </a:p>
      </dgm:t>
    </dgm:pt>
    <dgm:pt modelId="{F86777EB-CA5F-426B-A0F2-94700743BA16}" type="pres">
      <dgm:prSet presAssocID="{8EEBC82D-B621-40E0-B1F7-D3480E5D3EE3}" presName="connTx" presStyleLbl="parChTrans1D2" presStyleIdx="6" presStyleCnt="7"/>
      <dgm:spPr/>
      <dgm:t>
        <a:bodyPr/>
        <a:lstStyle/>
        <a:p>
          <a:endParaRPr lang="en-AU"/>
        </a:p>
      </dgm:t>
    </dgm:pt>
    <dgm:pt modelId="{698BB1AA-E684-4AD4-AC7B-70F23BEA0E93}" type="pres">
      <dgm:prSet presAssocID="{D304007A-3F0F-44DD-A2D6-D843EAEAFD88}" presName="node" presStyleLbl="node1" presStyleIdx="6" presStyleCnt="7">
        <dgm:presLayoutVars>
          <dgm:bulletEnabled val="1"/>
        </dgm:presLayoutVars>
      </dgm:prSet>
      <dgm:spPr/>
      <dgm:t>
        <a:bodyPr/>
        <a:lstStyle/>
        <a:p>
          <a:endParaRPr lang="en-AU"/>
        </a:p>
      </dgm:t>
    </dgm:pt>
  </dgm:ptLst>
  <dgm:cxnLst>
    <dgm:cxn modelId="{5B5A485A-FAB4-4993-8E9B-370F400BDF9D}" srcId="{E59B3C76-E2A1-4AAD-AC3E-C346DA12C466}" destId="{5E0C5495-F9B0-443D-9FF3-759E1727F1CE}" srcOrd="5" destOrd="0" parTransId="{B6D2210A-8B1A-471A-9202-94CF567F766E}" sibTransId="{EF7798D9-7A1C-449E-86BB-A187FCB8F1A1}"/>
    <dgm:cxn modelId="{8D59E753-4CC1-40E3-AA72-111AB3067BF5}" type="presOf" srcId="{3C0AF858-EFF1-4405-A1C6-06909632E48C}" destId="{6F849A8D-54EC-44B2-9B2E-053F778AD8CA}" srcOrd="0" destOrd="0" presId="urn:microsoft.com/office/officeart/2005/8/layout/radial1"/>
    <dgm:cxn modelId="{0FA2DB5D-34BE-4035-AA5C-5EED64DC9348}" srcId="{E59B3C76-E2A1-4AAD-AC3E-C346DA12C466}" destId="{0984C5AC-BA9C-4D5F-8DA6-3EC61A08EDC9}" srcOrd="1" destOrd="0" parTransId="{4A6B58AB-07C3-4AD2-B0CF-30983D2F2E2A}" sibTransId="{8A72DDB6-D247-47EA-B773-630FBBCD1E33}"/>
    <dgm:cxn modelId="{1FDE2FCC-2EEC-419F-8E68-E78DFB16F7F0}" type="presOf" srcId="{4B64147B-0ECC-4704-923D-BC24D61F2C53}" destId="{DF93E895-F9EF-4D0D-981A-3BDD2C179A48}" srcOrd="0" destOrd="0" presId="urn:microsoft.com/office/officeart/2005/8/layout/radial1"/>
    <dgm:cxn modelId="{7FAA6B5D-DEED-47CD-96CB-97C70D673DCF}" type="presOf" srcId="{AE3B62D7-B0B4-426C-A48D-C59453B09DED}" destId="{4966ADE6-2CE4-44DE-9F60-B23222AC82B6}" srcOrd="1" destOrd="0" presId="urn:microsoft.com/office/officeart/2005/8/layout/radial1"/>
    <dgm:cxn modelId="{5296345A-29FB-42ED-B196-6355E07BDD66}" type="presOf" srcId="{0984C5AC-BA9C-4D5F-8DA6-3EC61A08EDC9}" destId="{5B65B328-CC1D-431E-AB9B-537FD4DBDD91}" srcOrd="0" destOrd="0" presId="urn:microsoft.com/office/officeart/2005/8/layout/radial1"/>
    <dgm:cxn modelId="{4478CE7A-C3C2-4B90-9F58-E950AC9D7DEA}" type="presOf" srcId="{8EEBC82D-B621-40E0-B1F7-D3480E5D3EE3}" destId="{F86777EB-CA5F-426B-A0F2-94700743BA16}" srcOrd="1" destOrd="0" presId="urn:microsoft.com/office/officeart/2005/8/layout/radial1"/>
    <dgm:cxn modelId="{92F8051A-2034-4695-93E4-55E922EB14F7}" type="presOf" srcId="{F5D60AD6-7D46-429A-9927-BC75E9573AC8}" destId="{2F62A22C-2D1F-484F-892B-6FE4B06AC0B5}" srcOrd="0" destOrd="0" presId="urn:microsoft.com/office/officeart/2005/8/layout/radial1"/>
    <dgm:cxn modelId="{34013909-BD11-42F0-BE14-AB16ECB2FF17}" srcId="{E59B3C76-E2A1-4AAD-AC3E-C346DA12C466}" destId="{D304007A-3F0F-44DD-A2D6-D843EAEAFD88}" srcOrd="6" destOrd="0" parTransId="{8EEBC82D-B621-40E0-B1F7-D3480E5D3EE3}" sibTransId="{30C080C5-1638-4894-92DC-9DF35A2CA627}"/>
    <dgm:cxn modelId="{6308C2B0-9D9D-48C8-AB47-D181DD77D1D6}" type="presOf" srcId="{B6D2210A-8B1A-471A-9202-94CF567F766E}" destId="{98F42E85-C0C0-404C-84DC-05783C0B3711}" srcOrd="0" destOrd="0" presId="urn:microsoft.com/office/officeart/2005/8/layout/radial1"/>
    <dgm:cxn modelId="{C0F93C22-691D-45F3-BD26-ACD3B92C7699}" srcId="{E59B3C76-E2A1-4AAD-AC3E-C346DA12C466}" destId="{4B64147B-0ECC-4704-923D-BC24D61F2C53}" srcOrd="0" destOrd="0" parTransId="{4ED0F470-8868-4480-84E3-6DDB9D37B03C}" sibTransId="{B00B51CC-1728-47A9-9F51-4F58C9955D80}"/>
    <dgm:cxn modelId="{63CA5D68-76DF-452A-867D-6A5361A491E9}" type="presOf" srcId="{B6D2210A-8B1A-471A-9202-94CF567F766E}" destId="{553C3E24-7CEB-4BE9-875A-84ED22E875DB}" srcOrd="1" destOrd="0" presId="urn:microsoft.com/office/officeart/2005/8/layout/radial1"/>
    <dgm:cxn modelId="{5A8D0A30-590D-4119-A5B3-E4F9763D01D5}" srcId="{FDFC2C35-74EF-4E89-BCEF-8DC79734874A}" destId="{E59B3C76-E2A1-4AAD-AC3E-C346DA12C466}" srcOrd="0" destOrd="0" parTransId="{A1F4F0A9-078F-4775-901E-9CC758F336B4}" sibTransId="{E4418AD2-54EE-49EB-A737-37C09A871707}"/>
    <dgm:cxn modelId="{C526AE5D-357A-458A-A8A5-E270F358E2D5}" type="presOf" srcId="{D4D03BFA-41BF-4EEF-BC99-EA8DD7810EE4}" destId="{7B39A7F9-C2C2-4362-8A55-B18FD41318B9}" srcOrd="0" destOrd="0" presId="urn:microsoft.com/office/officeart/2005/8/layout/radial1"/>
    <dgm:cxn modelId="{CA42B6E4-7BB2-44E0-9F7E-7FC84D7379CF}" type="presOf" srcId="{4647D41D-1137-4975-B8F0-F46394F0BDB2}" destId="{407045DD-CB82-4D57-A11A-F857A596E2AB}" srcOrd="0" destOrd="0" presId="urn:microsoft.com/office/officeart/2005/8/layout/radial1"/>
    <dgm:cxn modelId="{5755ACAF-29E6-4BFA-BC08-BF6AC5D9865F}" type="presOf" srcId="{4A6B58AB-07C3-4AD2-B0CF-30983D2F2E2A}" destId="{24C11171-080C-497C-BC32-4B3765FC5A95}" srcOrd="1" destOrd="0" presId="urn:microsoft.com/office/officeart/2005/8/layout/radial1"/>
    <dgm:cxn modelId="{2380F9B2-8899-4AFD-AB02-90DB1ED841B1}" type="presOf" srcId="{3C0AF858-EFF1-4405-A1C6-06909632E48C}" destId="{11D337A8-DE9A-4F2E-8E1A-F1D93CE81B4A}" srcOrd="1" destOrd="0" presId="urn:microsoft.com/office/officeart/2005/8/layout/radial1"/>
    <dgm:cxn modelId="{77048B38-335B-4F55-912F-DF9C541F1899}" type="presOf" srcId="{D304007A-3F0F-44DD-A2D6-D843EAEAFD88}" destId="{698BB1AA-E684-4AD4-AC7B-70F23BEA0E93}" srcOrd="0" destOrd="0" presId="urn:microsoft.com/office/officeart/2005/8/layout/radial1"/>
    <dgm:cxn modelId="{52A8121C-6F95-4B67-B35E-94359A5F6749}" srcId="{E59B3C76-E2A1-4AAD-AC3E-C346DA12C466}" destId="{D4D03BFA-41BF-4EEF-BC99-EA8DD7810EE4}" srcOrd="3" destOrd="0" parTransId="{3C0AF858-EFF1-4405-A1C6-06909632E48C}" sibTransId="{D12F21F8-BCF7-46D6-BEA2-2BD9506300F7}"/>
    <dgm:cxn modelId="{FE9F3593-F5D8-4203-9794-208B16D21C05}" type="presOf" srcId="{4ED0F470-8868-4480-84E3-6DDB9D37B03C}" destId="{8F2C68A7-A4ED-4074-A4B4-FF311818F7AE}" srcOrd="0" destOrd="0" presId="urn:microsoft.com/office/officeart/2005/8/layout/radial1"/>
    <dgm:cxn modelId="{38869A34-A60E-43F1-B803-1D9E126DF23B}" type="presOf" srcId="{8EEBC82D-B621-40E0-B1F7-D3480E5D3EE3}" destId="{EBF07627-86E6-42A1-9B0A-408FA72D94F4}" srcOrd="0" destOrd="0" presId="urn:microsoft.com/office/officeart/2005/8/layout/radial1"/>
    <dgm:cxn modelId="{C32F3B66-06BC-4AA2-A350-448A79F2F167}" type="presOf" srcId="{E262993F-C376-4376-80B0-AA7C924A129B}" destId="{36F6A8E3-A231-46EC-A819-3EF039161F56}" srcOrd="0" destOrd="0" presId="urn:microsoft.com/office/officeart/2005/8/layout/radial1"/>
    <dgm:cxn modelId="{918B4E00-6AD4-4E41-85F5-2210CECBA6C2}" type="presOf" srcId="{4647D41D-1137-4975-B8F0-F46394F0BDB2}" destId="{1EA4EF0E-28E5-4683-9069-E6832AAEC9C0}" srcOrd="1" destOrd="0" presId="urn:microsoft.com/office/officeart/2005/8/layout/radial1"/>
    <dgm:cxn modelId="{A5BDEC3E-E0A3-4A40-B836-6B8322F07D89}" srcId="{E59B3C76-E2A1-4AAD-AC3E-C346DA12C466}" destId="{E262993F-C376-4376-80B0-AA7C924A129B}" srcOrd="4" destOrd="0" parTransId="{AE3B62D7-B0B4-426C-A48D-C59453B09DED}" sibTransId="{D3D5759F-064D-4727-A9F6-1081EE246D3E}"/>
    <dgm:cxn modelId="{8241BF8F-074C-4A7A-865C-ED78A42F8989}" srcId="{E59B3C76-E2A1-4AAD-AC3E-C346DA12C466}" destId="{F5D60AD6-7D46-429A-9927-BC75E9573AC8}" srcOrd="2" destOrd="0" parTransId="{4647D41D-1137-4975-B8F0-F46394F0BDB2}" sibTransId="{29F82175-E48F-439B-A53B-A23283EE6B84}"/>
    <dgm:cxn modelId="{F3094A8A-10AA-46B6-A824-34582A895978}" type="presOf" srcId="{FDFC2C35-74EF-4E89-BCEF-8DC79734874A}" destId="{6FC0720A-0638-4818-B74C-5CEC2D0AA497}" srcOrd="0" destOrd="0" presId="urn:microsoft.com/office/officeart/2005/8/layout/radial1"/>
    <dgm:cxn modelId="{04B43724-31E5-4DBF-B416-99A9CEBE7322}" type="presOf" srcId="{4ED0F470-8868-4480-84E3-6DDB9D37B03C}" destId="{6B551ADF-1CB4-4C98-A348-EB20A7C64631}" srcOrd="1" destOrd="0" presId="urn:microsoft.com/office/officeart/2005/8/layout/radial1"/>
    <dgm:cxn modelId="{BE0D863D-BF6C-442E-B96F-6D3B89D9202F}" type="presOf" srcId="{4A6B58AB-07C3-4AD2-B0CF-30983D2F2E2A}" destId="{E606D6FF-8392-412B-AB41-4A39A17A348E}" srcOrd="0" destOrd="0" presId="urn:microsoft.com/office/officeart/2005/8/layout/radial1"/>
    <dgm:cxn modelId="{84307FD7-A12A-4BF5-B123-7FEEB73013EA}" type="presOf" srcId="{5E0C5495-F9B0-443D-9FF3-759E1727F1CE}" destId="{AD103181-FCD1-4C9E-917F-D9BF22C211B9}" srcOrd="0" destOrd="0" presId="urn:microsoft.com/office/officeart/2005/8/layout/radial1"/>
    <dgm:cxn modelId="{672B711E-BCA4-4A72-8419-CEC098AB24AA}" type="presOf" srcId="{E59B3C76-E2A1-4AAD-AC3E-C346DA12C466}" destId="{03E8D6CB-7CDF-4270-ACBA-EC784352D9E9}" srcOrd="0" destOrd="0" presId="urn:microsoft.com/office/officeart/2005/8/layout/radial1"/>
    <dgm:cxn modelId="{505241BE-8D3D-48D1-96EB-A0BA7CC2B339}" type="presOf" srcId="{AE3B62D7-B0B4-426C-A48D-C59453B09DED}" destId="{5A77CD9A-B7CF-47BA-AD83-6911790568BD}" srcOrd="0" destOrd="0" presId="urn:microsoft.com/office/officeart/2005/8/layout/radial1"/>
    <dgm:cxn modelId="{704094F0-1D35-4725-AC1B-8CA148F34CBF}" type="presParOf" srcId="{6FC0720A-0638-4818-B74C-5CEC2D0AA497}" destId="{03E8D6CB-7CDF-4270-ACBA-EC784352D9E9}" srcOrd="0" destOrd="0" presId="urn:microsoft.com/office/officeart/2005/8/layout/radial1"/>
    <dgm:cxn modelId="{A9CD6A3C-C2D6-4A72-9556-0C4BC7220463}" type="presParOf" srcId="{6FC0720A-0638-4818-B74C-5CEC2D0AA497}" destId="{8F2C68A7-A4ED-4074-A4B4-FF311818F7AE}" srcOrd="1" destOrd="0" presId="urn:microsoft.com/office/officeart/2005/8/layout/radial1"/>
    <dgm:cxn modelId="{35F1ABDA-1607-4AD6-B5C6-795661D06458}" type="presParOf" srcId="{8F2C68A7-A4ED-4074-A4B4-FF311818F7AE}" destId="{6B551ADF-1CB4-4C98-A348-EB20A7C64631}" srcOrd="0" destOrd="0" presId="urn:microsoft.com/office/officeart/2005/8/layout/radial1"/>
    <dgm:cxn modelId="{3F6683F4-F543-4A8A-AE80-B183CB012CA4}" type="presParOf" srcId="{6FC0720A-0638-4818-B74C-5CEC2D0AA497}" destId="{DF93E895-F9EF-4D0D-981A-3BDD2C179A48}" srcOrd="2" destOrd="0" presId="urn:microsoft.com/office/officeart/2005/8/layout/radial1"/>
    <dgm:cxn modelId="{8493ADCA-A39F-4094-A0B3-969E69E94827}" type="presParOf" srcId="{6FC0720A-0638-4818-B74C-5CEC2D0AA497}" destId="{E606D6FF-8392-412B-AB41-4A39A17A348E}" srcOrd="3" destOrd="0" presId="urn:microsoft.com/office/officeart/2005/8/layout/radial1"/>
    <dgm:cxn modelId="{C1BE0BCF-CEF1-46D2-8AD6-9F851D7C8348}" type="presParOf" srcId="{E606D6FF-8392-412B-AB41-4A39A17A348E}" destId="{24C11171-080C-497C-BC32-4B3765FC5A95}" srcOrd="0" destOrd="0" presId="urn:microsoft.com/office/officeart/2005/8/layout/radial1"/>
    <dgm:cxn modelId="{BD80969D-DC7D-41C0-A5D7-95C0458B82C6}" type="presParOf" srcId="{6FC0720A-0638-4818-B74C-5CEC2D0AA497}" destId="{5B65B328-CC1D-431E-AB9B-537FD4DBDD91}" srcOrd="4" destOrd="0" presId="urn:microsoft.com/office/officeart/2005/8/layout/radial1"/>
    <dgm:cxn modelId="{093C33D8-958D-4AB8-AF17-7E24054D4135}" type="presParOf" srcId="{6FC0720A-0638-4818-B74C-5CEC2D0AA497}" destId="{407045DD-CB82-4D57-A11A-F857A596E2AB}" srcOrd="5" destOrd="0" presId="urn:microsoft.com/office/officeart/2005/8/layout/radial1"/>
    <dgm:cxn modelId="{C876880F-323D-4E50-A20D-ED06A4FBE8D3}" type="presParOf" srcId="{407045DD-CB82-4D57-A11A-F857A596E2AB}" destId="{1EA4EF0E-28E5-4683-9069-E6832AAEC9C0}" srcOrd="0" destOrd="0" presId="urn:microsoft.com/office/officeart/2005/8/layout/radial1"/>
    <dgm:cxn modelId="{FAE1A90E-1868-417A-B9DF-C8E336016C9B}" type="presParOf" srcId="{6FC0720A-0638-4818-B74C-5CEC2D0AA497}" destId="{2F62A22C-2D1F-484F-892B-6FE4B06AC0B5}" srcOrd="6" destOrd="0" presId="urn:microsoft.com/office/officeart/2005/8/layout/radial1"/>
    <dgm:cxn modelId="{7BDCCF95-1AA8-435B-8339-7FA1965CDDDF}" type="presParOf" srcId="{6FC0720A-0638-4818-B74C-5CEC2D0AA497}" destId="{6F849A8D-54EC-44B2-9B2E-053F778AD8CA}" srcOrd="7" destOrd="0" presId="urn:microsoft.com/office/officeart/2005/8/layout/radial1"/>
    <dgm:cxn modelId="{6A70F9D5-5FA8-48A2-AC7A-4E61EFAF63DB}" type="presParOf" srcId="{6F849A8D-54EC-44B2-9B2E-053F778AD8CA}" destId="{11D337A8-DE9A-4F2E-8E1A-F1D93CE81B4A}" srcOrd="0" destOrd="0" presId="urn:microsoft.com/office/officeart/2005/8/layout/radial1"/>
    <dgm:cxn modelId="{5E3BB8B0-B74A-4004-B147-7B9F51A8EAC1}" type="presParOf" srcId="{6FC0720A-0638-4818-B74C-5CEC2D0AA497}" destId="{7B39A7F9-C2C2-4362-8A55-B18FD41318B9}" srcOrd="8" destOrd="0" presId="urn:microsoft.com/office/officeart/2005/8/layout/radial1"/>
    <dgm:cxn modelId="{E45E16B9-C67B-461B-BE4E-D5B719DC3A69}" type="presParOf" srcId="{6FC0720A-0638-4818-B74C-5CEC2D0AA497}" destId="{5A77CD9A-B7CF-47BA-AD83-6911790568BD}" srcOrd="9" destOrd="0" presId="urn:microsoft.com/office/officeart/2005/8/layout/radial1"/>
    <dgm:cxn modelId="{9504337D-265F-4548-9359-80BDE41A1514}" type="presParOf" srcId="{5A77CD9A-B7CF-47BA-AD83-6911790568BD}" destId="{4966ADE6-2CE4-44DE-9F60-B23222AC82B6}" srcOrd="0" destOrd="0" presId="urn:microsoft.com/office/officeart/2005/8/layout/radial1"/>
    <dgm:cxn modelId="{453DC6B8-4607-4282-A77A-842B031D97DE}" type="presParOf" srcId="{6FC0720A-0638-4818-B74C-5CEC2D0AA497}" destId="{36F6A8E3-A231-46EC-A819-3EF039161F56}" srcOrd="10" destOrd="0" presId="urn:microsoft.com/office/officeart/2005/8/layout/radial1"/>
    <dgm:cxn modelId="{41A6582E-56F9-4D52-A6AF-09293976000A}" type="presParOf" srcId="{6FC0720A-0638-4818-B74C-5CEC2D0AA497}" destId="{98F42E85-C0C0-404C-84DC-05783C0B3711}" srcOrd="11" destOrd="0" presId="urn:microsoft.com/office/officeart/2005/8/layout/radial1"/>
    <dgm:cxn modelId="{EEAD2ED3-0035-49F1-AD32-76D568FEE514}" type="presParOf" srcId="{98F42E85-C0C0-404C-84DC-05783C0B3711}" destId="{553C3E24-7CEB-4BE9-875A-84ED22E875DB}" srcOrd="0" destOrd="0" presId="urn:microsoft.com/office/officeart/2005/8/layout/radial1"/>
    <dgm:cxn modelId="{35244819-986B-4145-977A-D4F67C214BB9}" type="presParOf" srcId="{6FC0720A-0638-4818-B74C-5CEC2D0AA497}" destId="{AD103181-FCD1-4C9E-917F-D9BF22C211B9}" srcOrd="12" destOrd="0" presId="urn:microsoft.com/office/officeart/2005/8/layout/radial1"/>
    <dgm:cxn modelId="{B68EBAE6-A5FD-446A-AA9C-2A65CCC67A00}" type="presParOf" srcId="{6FC0720A-0638-4818-B74C-5CEC2D0AA497}" destId="{EBF07627-86E6-42A1-9B0A-408FA72D94F4}" srcOrd="13" destOrd="0" presId="urn:microsoft.com/office/officeart/2005/8/layout/radial1"/>
    <dgm:cxn modelId="{5C8D9AB8-0504-407C-B96C-0CCE113D8C47}" type="presParOf" srcId="{EBF07627-86E6-42A1-9B0A-408FA72D94F4}" destId="{F86777EB-CA5F-426B-A0F2-94700743BA16}" srcOrd="0" destOrd="0" presId="urn:microsoft.com/office/officeart/2005/8/layout/radial1"/>
    <dgm:cxn modelId="{5DE889F8-F79F-4809-B5B5-2859D9EDAE17}" type="presParOf" srcId="{6FC0720A-0638-4818-B74C-5CEC2D0AA497}" destId="{698BB1AA-E684-4AD4-AC7B-70F23BEA0E93}" srcOrd="14" destOrd="0" presId="urn:microsoft.com/office/officeart/2005/8/layout/radial1"/>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B9B5689-B0FA-4824-BFED-01684778DEC5}" type="doc">
      <dgm:prSet loTypeId="urn:microsoft.com/office/officeart/2005/8/layout/vList5" loCatId="list" qsTypeId="urn:microsoft.com/office/officeart/2005/8/quickstyle/simple1" qsCatId="simple" csTypeId="urn:microsoft.com/office/officeart/2005/8/colors/accent2_2" csCatId="accent2" phldr="1"/>
      <dgm:spPr/>
      <dgm:t>
        <a:bodyPr/>
        <a:lstStyle/>
        <a:p>
          <a:endParaRPr lang="en-US"/>
        </a:p>
      </dgm:t>
    </dgm:pt>
    <dgm:pt modelId="{08AE387D-7AB8-4700-8D20-ED9AF55ABBE6}">
      <dgm:prSet phldrT="[Text]" custT="1"/>
      <dgm:spPr>
        <a:solidFill>
          <a:srgbClr val="FF9900"/>
        </a:solidFill>
      </dgm:spPr>
      <dgm:t>
        <a:bodyPr/>
        <a:lstStyle/>
        <a:p>
          <a:r>
            <a:rPr lang="en-GB" sz="3000" b="1" dirty="0" smtClean="0"/>
            <a:t>1</a:t>
          </a:r>
          <a:r>
            <a:rPr lang="en-GB" sz="3000" b="1" baseline="30000" dirty="0" smtClean="0"/>
            <a:t>st</a:t>
          </a:r>
          <a:r>
            <a:rPr lang="en-GB" sz="3000" b="1" dirty="0" smtClean="0"/>
            <a:t> QA Audit</a:t>
          </a:r>
          <a:endParaRPr lang="en-US" sz="3000" b="1" dirty="0"/>
        </a:p>
      </dgm:t>
    </dgm:pt>
    <dgm:pt modelId="{C62F6CA6-2735-4947-8453-9A183112244F}" type="parTrans" cxnId="{789742AF-78F5-41D4-8271-9E968C48A044}">
      <dgm:prSet/>
      <dgm:spPr/>
      <dgm:t>
        <a:bodyPr/>
        <a:lstStyle/>
        <a:p>
          <a:endParaRPr lang="en-US"/>
        </a:p>
      </dgm:t>
    </dgm:pt>
    <dgm:pt modelId="{808CABC1-C3D4-4E00-AFEA-F0E0747D67BB}" type="sibTrans" cxnId="{789742AF-78F5-41D4-8271-9E968C48A044}">
      <dgm:prSet/>
      <dgm:spPr/>
      <dgm:t>
        <a:bodyPr/>
        <a:lstStyle/>
        <a:p>
          <a:endParaRPr lang="en-US"/>
        </a:p>
      </dgm:t>
    </dgm:pt>
    <dgm:pt modelId="{D73C7ADB-5BF4-4504-A04A-230332F1545C}">
      <dgm:prSet phldrT="[Text]" custT="1"/>
      <dgm:spPr>
        <a:solidFill>
          <a:srgbClr val="0070C0">
            <a:alpha val="90000"/>
          </a:srgbClr>
        </a:solidFill>
      </dgm:spPr>
      <dgm:t>
        <a:bodyPr/>
        <a:lstStyle/>
        <a:p>
          <a:pPr algn="just"/>
          <a:r>
            <a:rPr lang="en-GB" sz="2300" b="1" dirty="0" smtClean="0">
              <a:solidFill>
                <a:srgbClr val="FFC000"/>
              </a:solidFill>
            </a:rPr>
            <a:t>QA Audit Results of all TVET Institutions were disseminated to all public TVET institutions on 28 January 2014</a:t>
          </a:r>
          <a:endParaRPr lang="en-US" sz="2300" b="1" dirty="0">
            <a:solidFill>
              <a:srgbClr val="FFC000"/>
            </a:solidFill>
          </a:endParaRPr>
        </a:p>
      </dgm:t>
    </dgm:pt>
    <dgm:pt modelId="{AB249CE4-2929-4FE5-BF0F-383937B1102F}" type="parTrans" cxnId="{60D26214-1DDA-47C3-AE38-9ACEC2431AAB}">
      <dgm:prSet/>
      <dgm:spPr/>
      <dgm:t>
        <a:bodyPr/>
        <a:lstStyle/>
        <a:p>
          <a:endParaRPr lang="en-US"/>
        </a:p>
      </dgm:t>
    </dgm:pt>
    <dgm:pt modelId="{B7F68087-EA66-404A-8324-940C725C28E1}" type="sibTrans" cxnId="{60D26214-1DDA-47C3-AE38-9ACEC2431AAB}">
      <dgm:prSet/>
      <dgm:spPr/>
      <dgm:t>
        <a:bodyPr/>
        <a:lstStyle/>
        <a:p>
          <a:endParaRPr lang="en-US"/>
        </a:p>
      </dgm:t>
    </dgm:pt>
    <dgm:pt modelId="{1DF7D64D-5DF9-4199-AADE-6C73CE35A89B}">
      <dgm:prSet phldrT="[Text]" custT="1"/>
      <dgm:spPr>
        <a:solidFill>
          <a:srgbClr val="00B0F0">
            <a:alpha val="90000"/>
          </a:srgbClr>
        </a:solidFill>
      </dgm:spPr>
      <dgm:t>
        <a:bodyPr/>
        <a:lstStyle/>
        <a:p>
          <a:pPr algn="just"/>
          <a:endParaRPr lang="en-US" sz="1400" b="1" dirty="0">
            <a:solidFill>
              <a:srgbClr val="FF0000"/>
            </a:solidFill>
            <a:latin typeface="Arial Narrow" panose="020B0606020202030204" pitchFamily="34" charset="0"/>
          </a:endParaRPr>
        </a:p>
      </dgm:t>
    </dgm:pt>
    <dgm:pt modelId="{EF0EBE5D-D8D0-433B-A175-5A0B8041E7E6}" type="sibTrans" cxnId="{57718923-5F64-4248-A466-3987021F9294}">
      <dgm:prSet/>
      <dgm:spPr/>
      <dgm:t>
        <a:bodyPr/>
        <a:lstStyle/>
        <a:p>
          <a:endParaRPr lang="en-US"/>
        </a:p>
      </dgm:t>
    </dgm:pt>
    <dgm:pt modelId="{CCA2D195-4510-4DEF-B102-8AD2951A16BA}" type="parTrans" cxnId="{57718923-5F64-4248-A466-3987021F9294}">
      <dgm:prSet/>
      <dgm:spPr/>
      <dgm:t>
        <a:bodyPr/>
        <a:lstStyle/>
        <a:p>
          <a:endParaRPr lang="en-US"/>
        </a:p>
      </dgm:t>
    </dgm:pt>
    <dgm:pt modelId="{DF6D3B0B-8584-4C52-B85D-EE6F3F0190A4}">
      <dgm:prSet phldrT="[Text]" custT="1"/>
      <dgm:spPr>
        <a:solidFill>
          <a:srgbClr val="D5670D"/>
        </a:solidFill>
      </dgm:spPr>
      <dgm:t>
        <a:bodyPr/>
        <a:lstStyle/>
        <a:p>
          <a:r>
            <a:rPr lang="en-US" sz="3000" b="1" dirty="0" smtClean="0"/>
            <a:t>2</a:t>
          </a:r>
          <a:r>
            <a:rPr lang="en-US" sz="3000" b="1" baseline="30000" dirty="0" smtClean="0"/>
            <a:t>nd</a:t>
          </a:r>
          <a:r>
            <a:rPr lang="en-US" sz="3000" b="1" dirty="0" smtClean="0"/>
            <a:t> Round of QA Audit</a:t>
          </a:r>
          <a:endParaRPr lang="en-US" sz="3000" b="1" dirty="0"/>
        </a:p>
      </dgm:t>
    </dgm:pt>
    <dgm:pt modelId="{24C7558B-722A-439E-A744-3726B4AAC03E}" type="sibTrans" cxnId="{346E8C19-744F-4754-9C35-FD6EBE024FCE}">
      <dgm:prSet/>
      <dgm:spPr/>
      <dgm:t>
        <a:bodyPr/>
        <a:lstStyle/>
        <a:p>
          <a:endParaRPr lang="en-US"/>
        </a:p>
      </dgm:t>
    </dgm:pt>
    <dgm:pt modelId="{9FD7A211-2EFC-4B73-8325-DE547AA26C0C}" type="parTrans" cxnId="{346E8C19-744F-4754-9C35-FD6EBE024FCE}">
      <dgm:prSet/>
      <dgm:spPr/>
      <dgm:t>
        <a:bodyPr/>
        <a:lstStyle/>
        <a:p>
          <a:endParaRPr lang="en-US"/>
        </a:p>
      </dgm:t>
    </dgm:pt>
    <dgm:pt modelId="{259D077F-C652-4BFF-90D3-B84575B17879}">
      <dgm:prSet phldrT="[Text]" custT="1"/>
      <dgm:spPr>
        <a:solidFill>
          <a:srgbClr val="00B0F0">
            <a:alpha val="90000"/>
          </a:srgbClr>
        </a:solidFill>
      </dgm:spPr>
      <dgm:t>
        <a:bodyPr/>
        <a:lstStyle/>
        <a:p>
          <a:pPr algn="just"/>
          <a:r>
            <a:rPr lang="en-US" sz="1800" b="1" dirty="0" smtClean="0"/>
            <a:t>The external audits in all the 38 public TVET institutions in Cambodia were completed at the end of December 2014. </a:t>
          </a:r>
          <a:endParaRPr lang="en-US" sz="1800" b="1" dirty="0">
            <a:solidFill>
              <a:srgbClr val="FF0000"/>
            </a:solidFill>
            <a:latin typeface="Arial Narrow" panose="020B0606020202030204" pitchFamily="34" charset="0"/>
          </a:endParaRPr>
        </a:p>
      </dgm:t>
    </dgm:pt>
    <dgm:pt modelId="{CA113504-C412-4A66-B3B8-CE2D0DC6F49E}" type="parTrans" cxnId="{16BA74A6-A119-4924-9362-C57D83AE66FF}">
      <dgm:prSet/>
      <dgm:spPr/>
      <dgm:t>
        <a:bodyPr/>
        <a:lstStyle/>
        <a:p>
          <a:endParaRPr lang="en-US"/>
        </a:p>
      </dgm:t>
    </dgm:pt>
    <dgm:pt modelId="{54421ED6-CDFF-49FA-9EF8-1C3A79D8A261}" type="sibTrans" cxnId="{16BA74A6-A119-4924-9362-C57D83AE66FF}">
      <dgm:prSet/>
      <dgm:spPr/>
      <dgm:t>
        <a:bodyPr/>
        <a:lstStyle/>
        <a:p>
          <a:endParaRPr lang="en-US"/>
        </a:p>
      </dgm:t>
    </dgm:pt>
    <dgm:pt modelId="{35E62F71-4F1C-43A0-9575-39C8030B730A}">
      <dgm:prSet phldrT="[Text]" custT="1"/>
      <dgm:spPr>
        <a:solidFill>
          <a:srgbClr val="00B0F0">
            <a:alpha val="90000"/>
          </a:srgbClr>
        </a:solidFill>
      </dgm:spPr>
      <dgm:t>
        <a:bodyPr/>
        <a:lstStyle/>
        <a:p>
          <a:pPr algn="just"/>
          <a:r>
            <a:rPr lang="en-US" sz="1800" b="1" dirty="0" smtClean="0"/>
            <a:t>The reports of the Quality Audit of all public TVET institution have been finalized with the approval from senior management of DGTVET. </a:t>
          </a:r>
          <a:endParaRPr lang="en-US" sz="1800" b="1" dirty="0">
            <a:solidFill>
              <a:srgbClr val="FF0000"/>
            </a:solidFill>
            <a:latin typeface="Arial Narrow" panose="020B0606020202030204" pitchFamily="34" charset="0"/>
          </a:endParaRPr>
        </a:p>
      </dgm:t>
    </dgm:pt>
    <dgm:pt modelId="{0F6270BA-7D5D-4737-A147-A92A4FB211C1}" type="parTrans" cxnId="{D6217AF1-EBBC-4B95-83E8-209AE1980B7E}">
      <dgm:prSet/>
      <dgm:spPr/>
      <dgm:t>
        <a:bodyPr/>
        <a:lstStyle/>
        <a:p>
          <a:endParaRPr lang="en-US"/>
        </a:p>
      </dgm:t>
    </dgm:pt>
    <dgm:pt modelId="{6120BA73-9AEA-4608-A4D3-2AFCC73ECB53}" type="sibTrans" cxnId="{D6217AF1-EBBC-4B95-83E8-209AE1980B7E}">
      <dgm:prSet/>
      <dgm:spPr/>
      <dgm:t>
        <a:bodyPr/>
        <a:lstStyle/>
        <a:p>
          <a:endParaRPr lang="en-US"/>
        </a:p>
      </dgm:t>
    </dgm:pt>
    <dgm:pt modelId="{2E68813C-C654-4FA3-8EB3-3E197F494D90}" type="pres">
      <dgm:prSet presAssocID="{8B9B5689-B0FA-4824-BFED-01684778DEC5}" presName="Name0" presStyleCnt="0">
        <dgm:presLayoutVars>
          <dgm:dir/>
          <dgm:animLvl val="lvl"/>
          <dgm:resizeHandles val="exact"/>
        </dgm:presLayoutVars>
      </dgm:prSet>
      <dgm:spPr/>
      <dgm:t>
        <a:bodyPr/>
        <a:lstStyle/>
        <a:p>
          <a:endParaRPr lang="en-US"/>
        </a:p>
      </dgm:t>
    </dgm:pt>
    <dgm:pt modelId="{B0118EA4-5F95-40AF-9A1C-1651BE5C093C}" type="pres">
      <dgm:prSet presAssocID="{08AE387D-7AB8-4700-8D20-ED9AF55ABBE6}" presName="linNode" presStyleCnt="0"/>
      <dgm:spPr/>
    </dgm:pt>
    <dgm:pt modelId="{B35E0A2A-97DD-4E54-BDAE-959CA6B717BE}" type="pres">
      <dgm:prSet presAssocID="{08AE387D-7AB8-4700-8D20-ED9AF55ABBE6}" presName="parentText" presStyleLbl="node1" presStyleIdx="0" presStyleCnt="2">
        <dgm:presLayoutVars>
          <dgm:chMax val="1"/>
          <dgm:bulletEnabled val="1"/>
        </dgm:presLayoutVars>
      </dgm:prSet>
      <dgm:spPr/>
      <dgm:t>
        <a:bodyPr/>
        <a:lstStyle/>
        <a:p>
          <a:endParaRPr lang="en-US"/>
        </a:p>
      </dgm:t>
    </dgm:pt>
    <dgm:pt modelId="{EFD51EE8-C8AB-44B7-9E52-C236A0BDDF31}" type="pres">
      <dgm:prSet presAssocID="{08AE387D-7AB8-4700-8D20-ED9AF55ABBE6}" presName="descendantText" presStyleLbl="alignAccFollowNode1" presStyleIdx="0" presStyleCnt="2">
        <dgm:presLayoutVars>
          <dgm:bulletEnabled val="1"/>
        </dgm:presLayoutVars>
      </dgm:prSet>
      <dgm:spPr/>
      <dgm:t>
        <a:bodyPr/>
        <a:lstStyle/>
        <a:p>
          <a:endParaRPr lang="en-US"/>
        </a:p>
      </dgm:t>
    </dgm:pt>
    <dgm:pt modelId="{A69F761A-8E59-4092-80D0-59D6B8BABEA9}" type="pres">
      <dgm:prSet presAssocID="{808CABC1-C3D4-4E00-AFEA-F0E0747D67BB}" presName="sp" presStyleCnt="0"/>
      <dgm:spPr/>
    </dgm:pt>
    <dgm:pt modelId="{C5C0D8DA-9E2F-4EEE-9A24-6B3684DDC62B}" type="pres">
      <dgm:prSet presAssocID="{DF6D3B0B-8584-4C52-B85D-EE6F3F0190A4}" presName="linNode" presStyleCnt="0"/>
      <dgm:spPr/>
    </dgm:pt>
    <dgm:pt modelId="{094CC32D-F0BC-4788-A52C-6CFE46C33F93}" type="pres">
      <dgm:prSet presAssocID="{DF6D3B0B-8584-4C52-B85D-EE6F3F0190A4}" presName="parentText" presStyleLbl="node1" presStyleIdx="1" presStyleCnt="2">
        <dgm:presLayoutVars>
          <dgm:chMax val="1"/>
          <dgm:bulletEnabled val="1"/>
        </dgm:presLayoutVars>
      </dgm:prSet>
      <dgm:spPr/>
      <dgm:t>
        <a:bodyPr/>
        <a:lstStyle/>
        <a:p>
          <a:endParaRPr lang="en-US"/>
        </a:p>
      </dgm:t>
    </dgm:pt>
    <dgm:pt modelId="{04D845E3-65D2-47FE-8C52-99D6B86A058B}" type="pres">
      <dgm:prSet presAssocID="{DF6D3B0B-8584-4C52-B85D-EE6F3F0190A4}" presName="descendantText" presStyleLbl="alignAccFollowNode1" presStyleIdx="1" presStyleCnt="2" custScaleY="120108" custLinFactNeighborX="1246" custLinFactNeighborY="-10005">
        <dgm:presLayoutVars>
          <dgm:bulletEnabled val="1"/>
        </dgm:presLayoutVars>
      </dgm:prSet>
      <dgm:spPr/>
      <dgm:t>
        <a:bodyPr/>
        <a:lstStyle/>
        <a:p>
          <a:endParaRPr lang="en-US"/>
        </a:p>
      </dgm:t>
    </dgm:pt>
  </dgm:ptLst>
  <dgm:cxnLst>
    <dgm:cxn modelId="{AD19F15A-CE5B-4AEE-9458-5A99D97A851A}" type="presOf" srcId="{DF6D3B0B-8584-4C52-B85D-EE6F3F0190A4}" destId="{094CC32D-F0BC-4788-A52C-6CFE46C33F93}" srcOrd="0" destOrd="0" presId="urn:microsoft.com/office/officeart/2005/8/layout/vList5"/>
    <dgm:cxn modelId="{2A5B4E03-4A6E-48FD-8C97-EE5643A319F2}" type="presOf" srcId="{259D077F-C652-4BFF-90D3-B84575B17879}" destId="{04D845E3-65D2-47FE-8C52-99D6B86A058B}" srcOrd="0" destOrd="1" presId="urn:microsoft.com/office/officeart/2005/8/layout/vList5"/>
    <dgm:cxn modelId="{D6217AF1-EBBC-4B95-83E8-209AE1980B7E}" srcId="{DF6D3B0B-8584-4C52-B85D-EE6F3F0190A4}" destId="{35E62F71-4F1C-43A0-9575-39C8030B730A}" srcOrd="2" destOrd="0" parTransId="{0F6270BA-7D5D-4737-A147-A92A4FB211C1}" sibTransId="{6120BA73-9AEA-4608-A4D3-2AFCC73ECB53}"/>
    <dgm:cxn modelId="{8807032D-D3E4-4739-AE31-372F4F746BFF}" type="presOf" srcId="{8B9B5689-B0FA-4824-BFED-01684778DEC5}" destId="{2E68813C-C654-4FA3-8EB3-3E197F494D90}" srcOrd="0" destOrd="0" presId="urn:microsoft.com/office/officeart/2005/8/layout/vList5"/>
    <dgm:cxn modelId="{D7CB024B-3D2E-447C-867E-27D65A45F4D0}" type="presOf" srcId="{08AE387D-7AB8-4700-8D20-ED9AF55ABBE6}" destId="{B35E0A2A-97DD-4E54-BDAE-959CA6B717BE}" srcOrd="0" destOrd="0" presId="urn:microsoft.com/office/officeart/2005/8/layout/vList5"/>
    <dgm:cxn modelId="{60D26214-1DDA-47C3-AE38-9ACEC2431AAB}" srcId="{08AE387D-7AB8-4700-8D20-ED9AF55ABBE6}" destId="{D73C7ADB-5BF4-4504-A04A-230332F1545C}" srcOrd="0" destOrd="0" parTransId="{AB249CE4-2929-4FE5-BF0F-383937B1102F}" sibTransId="{B7F68087-EA66-404A-8324-940C725C28E1}"/>
    <dgm:cxn modelId="{F8CB1D08-0914-4004-8C9F-CE9E63CC0BCA}" type="presOf" srcId="{35E62F71-4F1C-43A0-9575-39C8030B730A}" destId="{04D845E3-65D2-47FE-8C52-99D6B86A058B}" srcOrd="0" destOrd="2" presId="urn:microsoft.com/office/officeart/2005/8/layout/vList5"/>
    <dgm:cxn modelId="{346E8C19-744F-4754-9C35-FD6EBE024FCE}" srcId="{8B9B5689-B0FA-4824-BFED-01684778DEC5}" destId="{DF6D3B0B-8584-4C52-B85D-EE6F3F0190A4}" srcOrd="1" destOrd="0" parTransId="{9FD7A211-2EFC-4B73-8325-DE547AA26C0C}" sibTransId="{24C7558B-722A-439E-A744-3726B4AAC03E}"/>
    <dgm:cxn modelId="{EEADEEFD-78D4-4DCD-9D16-B6A8744553A9}" type="presOf" srcId="{D73C7ADB-5BF4-4504-A04A-230332F1545C}" destId="{EFD51EE8-C8AB-44B7-9E52-C236A0BDDF31}" srcOrd="0" destOrd="0" presId="urn:microsoft.com/office/officeart/2005/8/layout/vList5"/>
    <dgm:cxn modelId="{16BA74A6-A119-4924-9362-C57D83AE66FF}" srcId="{DF6D3B0B-8584-4C52-B85D-EE6F3F0190A4}" destId="{259D077F-C652-4BFF-90D3-B84575B17879}" srcOrd="1" destOrd="0" parTransId="{CA113504-C412-4A66-B3B8-CE2D0DC6F49E}" sibTransId="{54421ED6-CDFF-49FA-9EF8-1C3A79D8A261}"/>
    <dgm:cxn modelId="{4270F3FC-8F81-4F2C-9ED0-99AA32F41673}" type="presOf" srcId="{1DF7D64D-5DF9-4199-AADE-6C73CE35A89B}" destId="{04D845E3-65D2-47FE-8C52-99D6B86A058B}" srcOrd="0" destOrd="0" presId="urn:microsoft.com/office/officeart/2005/8/layout/vList5"/>
    <dgm:cxn modelId="{789742AF-78F5-41D4-8271-9E968C48A044}" srcId="{8B9B5689-B0FA-4824-BFED-01684778DEC5}" destId="{08AE387D-7AB8-4700-8D20-ED9AF55ABBE6}" srcOrd="0" destOrd="0" parTransId="{C62F6CA6-2735-4947-8453-9A183112244F}" sibTransId="{808CABC1-C3D4-4E00-AFEA-F0E0747D67BB}"/>
    <dgm:cxn modelId="{57718923-5F64-4248-A466-3987021F9294}" srcId="{DF6D3B0B-8584-4C52-B85D-EE6F3F0190A4}" destId="{1DF7D64D-5DF9-4199-AADE-6C73CE35A89B}" srcOrd="0" destOrd="0" parTransId="{CCA2D195-4510-4DEF-B102-8AD2951A16BA}" sibTransId="{EF0EBE5D-D8D0-433B-A175-5A0B8041E7E6}"/>
    <dgm:cxn modelId="{BF2D4B96-C5F2-400D-A996-99835239BE16}" type="presParOf" srcId="{2E68813C-C654-4FA3-8EB3-3E197F494D90}" destId="{B0118EA4-5F95-40AF-9A1C-1651BE5C093C}" srcOrd="0" destOrd="0" presId="urn:microsoft.com/office/officeart/2005/8/layout/vList5"/>
    <dgm:cxn modelId="{DE70B81B-61E7-44AD-93FB-5C343C499EBF}" type="presParOf" srcId="{B0118EA4-5F95-40AF-9A1C-1651BE5C093C}" destId="{B35E0A2A-97DD-4E54-BDAE-959CA6B717BE}" srcOrd="0" destOrd="0" presId="urn:microsoft.com/office/officeart/2005/8/layout/vList5"/>
    <dgm:cxn modelId="{EE92E582-ABE3-4F00-9DAD-16B9E132D24A}" type="presParOf" srcId="{B0118EA4-5F95-40AF-9A1C-1651BE5C093C}" destId="{EFD51EE8-C8AB-44B7-9E52-C236A0BDDF31}" srcOrd="1" destOrd="0" presId="urn:microsoft.com/office/officeart/2005/8/layout/vList5"/>
    <dgm:cxn modelId="{F1CDB801-F254-4865-99F9-E5E47E02B118}" type="presParOf" srcId="{2E68813C-C654-4FA3-8EB3-3E197F494D90}" destId="{A69F761A-8E59-4092-80D0-59D6B8BABEA9}" srcOrd="1" destOrd="0" presId="urn:microsoft.com/office/officeart/2005/8/layout/vList5"/>
    <dgm:cxn modelId="{1457759A-03B7-4C05-A2D0-4A8FA85BEF38}" type="presParOf" srcId="{2E68813C-C654-4FA3-8EB3-3E197F494D90}" destId="{C5C0D8DA-9E2F-4EEE-9A24-6B3684DDC62B}" srcOrd="2" destOrd="0" presId="urn:microsoft.com/office/officeart/2005/8/layout/vList5"/>
    <dgm:cxn modelId="{1DE5D574-399F-4E3F-BBA2-1AEFEEFAA582}" type="presParOf" srcId="{C5C0D8DA-9E2F-4EEE-9A24-6B3684DDC62B}" destId="{094CC32D-F0BC-4788-A52C-6CFE46C33F93}" srcOrd="0" destOrd="0" presId="urn:microsoft.com/office/officeart/2005/8/layout/vList5"/>
    <dgm:cxn modelId="{2441F49E-82E2-40DA-A7AB-B5D321D8CEF6}" type="presParOf" srcId="{C5C0D8DA-9E2F-4EEE-9A24-6B3684DDC62B}" destId="{04D845E3-65D2-47FE-8C52-99D6B86A058B}" srcOrd="1" destOrd="0" presId="urn:microsoft.com/office/officeart/2005/8/layout/vList5"/>
  </dgm:cxnLst>
  <dgm:bg>
    <a:effectLst>
      <a:outerShdw blurRad="50800" dist="50800" dir="5400000" algn="ctr" rotWithShape="0">
        <a:srgbClr val="0070C0"/>
      </a:outerShdw>
    </a:effect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936366-CE5F-4BE7-8A7C-38C4A863C146}">
      <dsp:nvSpPr>
        <dsp:cNvPr id="0" name=""/>
        <dsp:cNvSpPr/>
      </dsp:nvSpPr>
      <dsp:spPr>
        <a:xfrm>
          <a:off x="973587" y="1458168"/>
          <a:ext cx="1833868" cy="1003616"/>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b="1" kern="1200" dirty="0" smtClean="0"/>
            <a:t>Certificate 1, 2 and 3 in </a:t>
          </a:r>
          <a:r>
            <a:rPr lang="en-US" sz="1400" b="1" kern="1200" dirty="0" smtClean="0"/>
            <a:t>Construction</a:t>
          </a:r>
          <a:endParaRPr lang="en-AU" sz="1400" b="1" kern="1200" dirty="0"/>
        </a:p>
      </dsp:txBody>
      <dsp:txXfrm>
        <a:off x="1242151" y="1605144"/>
        <a:ext cx="1296740" cy="709664"/>
      </dsp:txXfrm>
    </dsp:sp>
    <dsp:sp modelId="{14C9DC9F-4414-4BEE-9E9B-445E8D6C4CA9}">
      <dsp:nvSpPr>
        <dsp:cNvPr id="0" name=""/>
        <dsp:cNvSpPr/>
      </dsp:nvSpPr>
      <dsp:spPr>
        <a:xfrm rot="16200000">
          <a:off x="1639807" y="1184693"/>
          <a:ext cx="501429" cy="45520"/>
        </a:xfrm>
        <a:custGeom>
          <a:avLst/>
          <a:gdLst/>
          <a:ahLst/>
          <a:cxnLst/>
          <a:rect l="0" t="0" r="0" b="0"/>
          <a:pathLst>
            <a:path>
              <a:moveTo>
                <a:pt x="0" y="22760"/>
              </a:moveTo>
              <a:lnTo>
                <a:pt x="501429" y="2276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b="1" kern="1200"/>
        </a:p>
      </dsp:txBody>
      <dsp:txXfrm>
        <a:off x="1877986" y="1194917"/>
        <a:ext cx="25071" cy="25071"/>
      </dsp:txXfrm>
    </dsp:sp>
    <dsp:sp modelId="{517E5108-656D-442B-B110-FA6C96B2A528}">
      <dsp:nvSpPr>
        <dsp:cNvPr id="0" name=""/>
        <dsp:cNvSpPr/>
      </dsp:nvSpPr>
      <dsp:spPr>
        <a:xfrm>
          <a:off x="1388713" y="-46878"/>
          <a:ext cx="1003616" cy="1003616"/>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1" kern="1200" dirty="0" smtClean="0"/>
            <a:t>BUILDING ELECTRICAL WIRING</a:t>
          </a:r>
          <a:endParaRPr lang="en-AU" sz="1200" b="1" kern="1200" dirty="0"/>
        </a:p>
      </dsp:txBody>
      <dsp:txXfrm>
        <a:off x="1535689" y="100098"/>
        <a:ext cx="709664" cy="709664"/>
      </dsp:txXfrm>
    </dsp:sp>
    <dsp:sp modelId="{5999BDC9-B3EA-4829-993C-46F2020E35AA}">
      <dsp:nvSpPr>
        <dsp:cNvPr id="0" name=""/>
        <dsp:cNvSpPr/>
      </dsp:nvSpPr>
      <dsp:spPr>
        <a:xfrm rot="19285714">
          <a:off x="2382908" y="1447897"/>
          <a:ext cx="242399" cy="45520"/>
        </a:xfrm>
        <a:custGeom>
          <a:avLst/>
          <a:gdLst/>
          <a:ahLst/>
          <a:cxnLst/>
          <a:rect l="0" t="0" r="0" b="0"/>
          <a:pathLst>
            <a:path>
              <a:moveTo>
                <a:pt x="0" y="22760"/>
              </a:moveTo>
              <a:lnTo>
                <a:pt x="242399" y="2276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b="1" kern="1200"/>
        </a:p>
      </dsp:txBody>
      <dsp:txXfrm>
        <a:off x="2498048" y="1464597"/>
        <a:ext cx="12119" cy="12119"/>
      </dsp:txXfrm>
    </dsp:sp>
    <dsp:sp modelId="{3F252A84-FCC2-4DF4-92BD-0F7D323BAA80}">
      <dsp:nvSpPr>
        <dsp:cNvPr id="0" name=""/>
        <dsp:cNvSpPr/>
      </dsp:nvSpPr>
      <dsp:spPr>
        <a:xfrm>
          <a:off x="2396708" y="499669"/>
          <a:ext cx="1341012" cy="1043851"/>
        </a:xfrm>
        <a:prstGeom prst="ellipse">
          <a:avLst/>
        </a:prstGeom>
        <a:solidFill>
          <a:schemeClr val="accent3">
            <a:hueOff val="1875044"/>
            <a:satOff val="-2813"/>
            <a:lumOff val="-45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t>PLUMBING</a:t>
          </a:r>
          <a:endParaRPr lang="en-AU" sz="1400" b="1" kern="1200" dirty="0"/>
        </a:p>
      </dsp:txBody>
      <dsp:txXfrm>
        <a:off x="2593095" y="652537"/>
        <a:ext cx="948238" cy="738115"/>
      </dsp:txXfrm>
    </dsp:sp>
    <dsp:sp modelId="{14C43D88-8137-4E04-ACF1-C93F2D507D8A}">
      <dsp:nvSpPr>
        <dsp:cNvPr id="0" name=""/>
        <dsp:cNvSpPr/>
      </dsp:nvSpPr>
      <dsp:spPr>
        <a:xfrm rot="11571429">
          <a:off x="2703214" y="2126590"/>
          <a:ext cx="34017" cy="45520"/>
        </a:xfrm>
        <a:custGeom>
          <a:avLst/>
          <a:gdLst/>
          <a:ahLst/>
          <a:cxnLst/>
          <a:rect l="0" t="0" r="0" b="0"/>
          <a:pathLst>
            <a:path>
              <a:moveTo>
                <a:pt x="0" y="22760"/>
              </a:moveTo>
              <a:lnTo>
                <a:pt x="34017" y="2276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b="1" kern="1200"/>
        </a:p>
      </dsp:txBody>
      <dsp:txXfrm rot="10800000">
        <a:off x="2719372" y="2148499"/>
        <a:ext cx="1700" cy="1700"/>
      </dsp:txXfrm>
    </dsp:sp>
    <dsp:sp modelId="{22A09B15-840A-4005-898A-8916FACEA9B6}">
      <dsp:nvSpPr>
        <dsp:cNvPr id="0" name=""/>
        <dsp:cNvSpPr/>
      </dsp:nvSpPr>
      <dsp:spPr>
        <a:xfrm>
          <a:off x="2678049" y="1745521"/>
          <a:ext cx="1359569" cy="1098719"/>
        </a:xfrm>
        <a:prstGeom prst="ellipse">
          <a:avLst/>
        </a:prstGeom>
        <a:solidFill>
          <a:schemeClr val="accent3">
            <a:hueOff val="3750088"/>
            <a:satOff val="-5627"/>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t>MASONRY</a:t>
          </a:r>
          <a:endParaRPr lang="en-AU" sz="1400" b="1" kern="1200" dirty="0"/>
        </a:p>
      </dsp:txBody>
      <dsp:txXfrm>
        <a:off x="2877153" y="1906425"/>
        <a:ext cx="961361" cy="776911"/>
      </dsp:txXfrm>
    </dsp:sp>
    <dsp:sp modelId="{489667C9-CC56-4F6D-BCCE-A68456000364}">
      <dsp:nvSpPr>
        <dsp:cNvPr id="0" name=""/>
        <dsp:cNvSpPr/>
      </dsp:nvSpPr>
      <dsp:spPr>
        <a:xfrm rot="3857143">
          <a:off x="2018416" y="2590810"/>
          <a:ext cx="373720" cy="45520"/>
        </a:xfrm>
        <a:custGeom>
          <a:avLst/>
          <a:gdLst/>
          <a:ahLst/>
          <a:cxnLst/>
          <a:rect l="0" t="0" r="0" b="0"/>
          <a:pathLst>
            <a:path>
              <a:moveTo>
                <a:pt x="0" y="22760"/>
              </a:moveTo>
              <a:lnTo>
                <a:pt x="373720" y="2276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b="1" kern="1200"/>
        </a:p>
      </dsp:txBody>
      <dsp:txXfrm>
        <a:off x="2195933" y="2604228"/>
        <a:ext cx="18686" cy="18686"/>
      </dsp:txXfrm>
    </dsp:sp>
    <dsp:sp modelId="{4077079E-F437-41A5-BF38-1E99DEBE1C3C}">
      <dsp:nvSpPr>
        <dsp:cNvPr id="0" name=""/>
        <dsp:cNvSpPr/>
      </dsp:nvSpPr>
      <dsp:spPr>
        <a:xfrm>
          <a:off x="1779408" y="2748837"/>
          <a:ext cx="1528257" cy="1134277"/>
        </a:xfrm>
        <a:prstGeom prst="ellipse">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t>*ROUGH CARPENTRY</a:t>
          </a:r>
          <a:endParaRPr lang="en-AU" sz="1400" b="1" kern="1200" dirty="0"/>
        </a:p>
      </dsp:txBody>
      <dsp:txXfrm>
        <a:off x="2003216" y="2914948"/>
        <a:ext cx="1080641" cy="802055"/>
      </dsp:txXfrm>
    </dsp:sp>
    <dsp:sp modelId="{CAA18E21-903B-436D-839B-02F9AF89CDA3}">
      <dsp:nvSpPr>
        <dsp:cNvPr id="0" name=""/>
        <dsp:cNvSpPr/>
      </dsp:nvSpPr>
      <dsp:spPr>
        <a:xfrm rot="7131195">
          <a:off x="1374366" y="2566207"/>
          <a:ext cx="339206" cy="45520"/>
        </a:xfrm>
        <a:custGeom>
          <a:avLst/>
          <a:gdLst/>
          <a:ahLst/>
          <a:cxnLst/>
          <a:rect l="0" t="0" r="0" b="0"/>
          <a:pathLst>
            <a:path>
              <a:moveTo>
                <a:pt x="0" y="22760"/>
              </a:moveTo>
              <a:lnTo>
                <a:pt x="339206" y="2276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b="1" kern="1200"/>
        </a:p>
      </dsp:txBody>
      <dsp:txXfrm rot="10800000">
        <a:off x="1535489" y="2580488"/>
        <a:ext cx="16960" cy="16960"/>
      </dsp:txXfrm>
    </dsp:sp>
    <dsp:sp modelId="{5A6DD409-2FB8-414A-8EDF-802161BAC8A2}">
      <dsp:nvSpPr>
        <dsp:cNvPr id="0" name=""/>
        <dsp:cNvSpPr/>
      </dsp:nvSpPr>
      <dsp:spPr>
        <a:xfrm>
          <a:off x="430654" y="2669261"/>
          <a:ext cx="1425516" cy="1293430"/>
        </a:xfrm>
        <a:prstGeom prst="ellipse">
          <a:avLst/>
        </a:prstGeom>
        <a:solidFill>
          <a:schemeClr val="accent3">
            <a:hueOff val="7500176"/>
            <a:satOff val="-11253"/>
            <a:lumOff val="-18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t>FINISHING CARPENTRY</a:t>
          </a:r>
          <a:endParaRPr lang="en-AU" sz="1400" b="1" kern="1200" dirty="0"/>
        </a:p>
      </dsp:txBody>
      <dsp:txXfrm>
        <a:off x="639416" y="2858679"/>
        <a:ext cx="1007992" cy="914594"/>
      </dsp:txXfrm>
    </dsp:sp>
    <dsp:sp modelId="{61D61E51-5ED4-4E51-A57B-82B58350B74E}">
      <dsp:nvSpPr>
        <dsp:cNvPr id="0" name=""/>
        <dsp:cNvSpPr/>
      </dsp:nvSpPr>
      <dsp:spPr>
        <a:xfrm rot="10028571">
          <a:off x="904690" y="2146098"/>
          <a:ext cx="141320" cy="45520"/>
        </a:xfrm>
        <a:custGeom>
          <a:avLst/>
          <a:gdLst/>
          <a:ahLst/>
          <a:cxnLst/>
          <a:rect l="0" t="0" r="0" b="0"/>
          <a:pathLst>
            <a:path>
              <a:moveTo>
                <a:pt x="0" y="22760"/>
              </a:moveTo>
              <a:lnTo>
                <a:pt x="141320" y="2276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b="1" kern="1200"/>
        </a:p>
      </dsp:txBody>
      <dsp:txXfrm rot="10800000">
        <a:off x="971817" y="2165325"/>
        <a:ext cx="7066" cy="7066"/>
      </dsp:txXfrm>
    </dsp:sp>
    <dsp:sp modelId="{4A210F39-976A-4A5A-AD63-0CDE30054E96}">
      <dsp:nvSpPr>
        <dsp:cNvPr id="0" name=""/>
        <dsp:cNvSpPr/>
      </dsp:nvSpPr>
      <dsp:spPr>
        <a:xfrm>
          <a:off x="-69053" y="1715794"/>
          <a:ext cx="984527" cy="1158173"/>
        </a:xfrm>
        <a:prstGeom prst="ellipse">
          <a:avLst/>
        </a:prstGeom>
        <a:solidFill>
          <a:schemeClr val="accent3">
            <a:hueOff val="9375220"/>
            <a:satOff val="-14067"/>
            <a:lumOff val="-228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1" kern="1200" dirty="0" smtClean="0"/>
            <a:t>STEEL ERECTION</a:t>
          </a:r>
          <a:endParaRPr lang="en-AU" sz="1200" b="1" kern="1200" dirty="0"/>
        </a:p>
      </dsp:txBody>
      <dsp:txXfrm>
        <a:off x="75128" y="1885405"/>
        <a:ext cx="696165" cy="818951"/>
      </dsp:txXfrm>
    </dsp:sp>
    <dsp:sp modelId="{6B557532-DF18-4538-B0FE-62BB4BB7487C}">
      <dsp:nvSpPr>
        <dsp:cNvPr id="0" name=""/>
        <dsp:cNvSpPr/>
      </dsp:nvSpPr>
      <dsp:spPr>
        <a:xfrm rot="13114286">
          <a:off x="1191028" y="1460247"/>
          <a:ext cx="202785" cy="45520"/>
        </a:xfrm>
        <a:custGeom>
          <a:avLst/>
          <a:gdLst/>
          <a:ahLst/>
          <a:cxnLst/>
          <a:rect l="0" t="0" r="0" b="0"/>
          <a:pathLst>
            <a:path>
              <a:moveTo>
                <a:pt x="0" y="22760"/>
              </a:moveTo>
              <a:lnTo>
                <a:pt x="202785" y="2276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b="1" kern="1200"/>
        </a:p>
      </dsp:txBody>
      <dsp:txXfrm rot="10800000">
        <a:off x="1287351" y="1477937"/>
        <a:ext cx="10139" cy="10139"/>
      </dsp:txXfrm>
    </dsp:sp>
    <dsp:sp modelId="{CB598C04-BF95-4F41-9B6B-E2F87EBAFCCE}">
      <dsp:nvSpPr>
        <dsp:cNvPr id="0" name=""/>
        <dsp:cNvSpPr/>
      </dsp:nvSpPr>
      <dsp:spPr>
        <a:xfrm>
          <a:off x="41275" y="427213"/>
          <a:ext cx="1345107" cy="1188763"/>
        </a:xfrm>
        <a:prstGeom prst="ellipse">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1" kern="1200" dirty="0" smtClean="0"/>
            <a:t>STEEL FABRICATION</a:t>
          </a:r>
          <a:endParaRPr lang="en-AU" sz="1200" b="1" kern="1200" dirty="0"/>
        </a:p>
      </dsp:txBody>
      <dsp:txXfrm>
        <a:off x="238261" y="601303"/>
        <a:ext cx="951135" cy="84058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3E7AC6-B9C9-4184-8EED-05F8E8F7A4CB}">
      <dsp:nvSpPr>
        <dsp:cNvPr id="0" name=""/>
        <dsp:cNvSpPr/>
      </dsp:nvSpPr>
      <dsp:spPr>
        <a:xfrm>
          <a:off x="1111490" y="1817606"/>
          <a:ext cx="1636871" cy="1069271"/>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tx1"/>
              </a:solidFill>
            </a:rPr>
            <a:t>Certificate 1, 2 and 3 in AUTOMOTIVE MECHANICS</a:t>
          </a:r>
          <a:endParaRPr lang="en-AU" sz="1400" b="1" kern="1200" dirty="0">
            <a:solidFill>
              <a:schemeClr val="tx1"/>
            </a:solidFill>
          </a:endParaRPr>
        </a:p>
      </dsp:txBody>
      <dsp:txXfrm>
        <a:off x="1351204" y="1974197"/>
        <a:ext cx="1157443" cy="756089"/>
      </dsp:txXfrm>
    </dsp:sp>
    <dsp:sp modelId="{665A8E7C-A6FE-48CB-B6BC-936517D8D825}">
      <dsp:nvSpPr>
        <dsp:cNvPr id="0" name=""/>
        <dsp:cNvSpPr/>
      </dsp:nvSpPr>
      <dsp:spPr>
        <a:xfrm rot="16219517">
          <a:off x="1610122" y="1470172"/>
          <a:ext cx="649364" cy="45520"/>
        </a:xfrm>
        <a:custGeom>
          <a:avLst/>
          <a:gdLst/>
          <a:ahLst/>
          <a:cxnLst/>
          <a:rect l="0" t="0" r="0" b="0"/>
          <a:pathLst>
            <a:path>
              <a:moveTo>
                <a:pt x="0" y="22760"/>
              </a:moveTo>
              <a:lnTo>
                <a:pt x="649364" y="22760"/>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en-AU" sz="1400" b="1" kern="1200">
            <a:solidFill>
              <a:schemeClr val="tx1"/>
            </a:solidFill>
          </a:endParaRPr>
        </a:p>
      </dsp:txBody>
      <dsp:txXfrm>
        <a:off x="1918570" y="1476698"/>
        <a:ext cx="32468" cy="32468"/>
      </dsp:txXfrm>
    </dsp:sp>
    <dsp:sp modelId="{512154C7-3FC6-431C-9499-850E33391326}">
      <dsp:nvSpPr>
        <dsp:cNvPr id="0" name=""/>
        <dsp:cNvSpPr/>
      </dsp:nvSpPr>
      <dsp:spPr>
        <a:xfrm>
          <a:off x="1222759" y="288819"/>
          <a:ext cx="1432769" cy="879438"/>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tx1"/>
              </a:solidFill>
            </a:rPr>
            <a:t>AUTOMOTIVE SERVICING</a:t>
          </a:r>
          <a:endParaRPr lang="en-AU" sz="1400" b="1" kern="1200" dirty="0">
            <a:solidFill>
              <a:schemeClr val="tx1"/>
            </a:solidFill>
          </a:endParaRPr>
        </a:p>
      </dsp:txBody>
      <dsp:txXfrm>
        <a:off x="1432583" y="417610"/>
        <a:ext cx="1013121" cy="621856"/>
      </dsp:txXfrm>
    </dsp:sp>
    <dsp:sp modelId="{C8D21739-626C-4354-87B1-5C40F6970408}">
      <dsp:nvSpPr>
        <dsp:cNvPr id="0" name=""/>
        <dsp:cNvSpPr/>
      </dsp:nvSpPr>
      <dsp:spPr>
        <a:xfrm rot="19285714">
          <a:off x="2425132" y="1848957"/>
          <a:ext cx="214703" cy="45520"/>
        </a:xfrm>
        <a:custGeom>
          <a:avLst/>
          <a:gdLst/>
          <a:ahLst/>
          <a:cxnLst/>
          <a:rect l="0" t="0" r="0" b="0"/>
          <a:pathLst>
            <a:path>
              <a:moveTo>
                <a:pt x="0" y="22760"/>
              </a:moveTo>
              <a:lnTo>
                <a:pt x="214703" y="22760"/>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en-AU" sz="1400" b="1" kern="1200">
            <a:solidFill>
              <a:schemeClr val="tx1"/>
            </a:solidFill>
          </a:endParaRPr>
        </a:p>
      </dsp:txBody>
      <dsp:txXfrm>
        <a:off x="2527116" y="1866349"/>
        <a:ext cx="10735" cy="10735"/>
      </dsp:txXfrm>
    </dsp:sp>
    <dsp:sp modelId="{FBF086BA-92EE-41F0-BCC1-15B184A8B725}">
      <dsp:nvSpPr>
        <dsp:cNvPr id="0" name=""/>
        <dsp:cNvSpPr/>
      </dsp:nvSpPr>
      <dsp:spPr>
        <a:xfrm>
          <a:off x="2406319" y="969227"/>
          <a:ext cx="1307547" cy="963472"/>
        </a:xfrm>
        <a:prstGeom prst="ellipse">
          <a:avLst/>
        </a:prstGeom>
        <a:solidFill>
          <a:schemeClr val="accent5">
            <a:hueOff val="-1655646"/>
            <a:satOff val="6635"/>
            <a:lumOff val="143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tx1"/>
              </a:solidFill>
            </a:rPr>
            <a:t>AUTOMOTIVE ELECTRICAL</a:t>
          </a:r>
          <a:endParaRPr lang="en-AU" sz="1400" b="1" kern="1200" dirty="0">
            <a:solidFill>
              <a:schemeClr val="tx1"/>
            </a:solidFill>
          </a:endParaRPr>
        </a:p>
      </dsp:txBody>
      <dsp:txXfrm>
        <a:off x="2597805" y="1110324"/>
        <a:ext cx="924575" cy="681278"/>
      </dsp:txXfrm>
    </dsp:sp>
    <dsp:sp modelId="{2E26C300-9ECD-4BE7-90CA-F4BD08A922BF}">
      <dsp:nvSpPr>
        <dsp:cNvPr id="0" name=""/>
        <dsp:cNvSpPr/>
      </dsp:nvSpPr>
      <dsp:spPr>
        <a:xfrm rot="771429">
          <a:off x="2702001" y="2510768"/>
          <a:ext cx="44388" cy="45520"/>
        </a:xfrm>
        <a:custGeom>
          <a:avLst/>
          <a:gdLst/>
          <a:ahLst/>
          <a:cxnLst/>
          <a:rect l="0" t="0" r="0" b="0"/>
          <a:pathLst>
            <a:path>
              <a:moveTo>
                <a:pt x="0" y="22760"/>
              </a:moveTo>
              <a:lnTo>
                <a:pt x="44388" y="22760"/>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en-AU" sz="1400" b="1" kern="1200">
            <a:solidFill>
              <a:schemeClr val="tx1"/>
            </a:solidFill>
          </a:endParaRPr>
        </a:p>
      </dsp:txBody>
      <dsp:txXfrm>
        <a:off x="2723085" y="2532418"/>
        <a:ext cx="2219" cy="2219"/>
      </dsp:txXfrm>
    </dsp:sp>
    <dsp:sp modelId="{15BBE235-BD22-45A6-A00D-47841B380F98}">
      <dsp:nvSpPr>
        <dsp:cNvPr id="0" name=""/>
        <dsp:cNvSpPr/>
      </dsp:nvSpPr>
      <dsp:spPr>
        <a:xfrm>
          <a:off x="2720893" y="2192167"/>
          <a:ext cx="1236655" cy="963472"/>
        </a:xfrm>
        <a:prstGeom prst="ellipse">
          <a:avLst/>
        </a:prstGeom>
        <a:solidFill>
          <a:schemeClr val="accent5">
            <a:hueOff val="-3311292"/>
            <a:satOff val="13270"/>
            <a:lumOff val="28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tx1"/>
              </a:solidFill>
            </a:rPr>
            <a:t>AUTOMOTIVE AIRCONDITIONING</a:t>
          </a:r>
          <a:endParaRPr lang="en-AU" sz="1400" b="1" kern="1200" dirty="0">
            <a:solidFill>
              <a:schemeClr val="tx1"/>
            </a:solidFill>
          </a:endParaRPr>
        </a:p>
      </dsp:txBody>
      <dsp:txXfrm>
        <a:off x="2901997" y="2333264"/>
        <a:ext cx="874447" cy="681278"/>
      </dsp:txXfrm>
    </dsp:sp>
    <dsp:sp modelId="{D75381CA-9919-48E5-AC1E-D85FE607408F}">
      <dsp:nvSpPr>
        <dsp:cNvPr id="0" name=""/>
        <dsp:cNvSpPr/>
      </dsp:nvSpPr>
      <dsp:spPr>
        <a:xfrm rot="3857143">
          <a:off x="2071051" y="3005748"/>
          <a:ext cx="369095" cy="45520"/>
        </a:xfrm>
        <a:custGeom>
          <a:avLst/>
          <a:gdLst/>
          <a:ahLst/>
          <a:cxnLst/>
          <a:rect l="0" t="0" r="0" b="0"/>
          <a:pathLst>
            <a:path>
              <a:moveTo>
                <a:pt x="0" y="22760"/>
              </a:moveTo>
              <a:lnTo>
                <a:pt x="369095" y="22760"/>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en-AU" sz="1400" b="1" kern="1200">
            <a:solidFill>
              <a:schemeClr val="tx1"/>
            </a:solidFill>
          </a:endParaRPr>
        </a:p>
      </dsp:txBody>
      <dsp:txXfrm>
        <a:off x="2246371" y="3019281"/>
        <a:ext cx="18454" cy="18454"/>
      </dsp:txXfrm>
    </dsp:sp>
    <dsp:sp modelId="{2EA7DED4-FBC0-4CB3-B11E-A4083A090568}">
      <dsp:nvSpPr>
        <dsp:cNvPr id="0" name=""/>
        <dsp:cNvSpPr/>
      </dsp:nvSpPr>
      <dsp:spPr>
        <a:xfrm>
          <a:off x="1814062" y="3172889"/>
          <a:ext cx="1486117" cy="963472"/>
        </a:xfrm>
        <a:prstGeom prst="ellipse">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tx1"/>
              </a:solidFill>
            </a:rPr>
            <a:t>ENGINE REBUILDING</a:t>
          </a:r>
          <a:endParaRPr lang="en-AU" sz="1400" b="1" kern="1200" dirty="0">
            <a:solidFill>
              <a:schemeClr val="tx1"/>
            </a:solidFill>
          </a:endParaRPr>
        </a:p>
      </dsp:txBody>
      <dsp:txXfrm>
        <a:off x="2031699" y="3313986"/>
        <a:ext cx="1050843" cy="681278"/>
      </dsp:txXfrm>
    </dsp:sp>
    <dsp:sp modelId="{DEC7396F-203B-4467-95B7-8C6A84853E2E}">
      <dsp:nvSpPr>
        <dsp:cNvPr id="0" name=""/>
        <dsp:cNvSpPr/>
      </dsp:nvSpPr>
      <dsp:spPr>
        <a:xfrm rot="6942857">
          <a:off x="1414058" y="3009296"/>
          <a:ext cx="376971" cy="45520"/>
        </a:xfrm>
        <a:custGeom>
          <a:avLst/>
          <a:gdLst/>
          <a:ahLst/>
          <a:cxnLst/>
          <a:rect l="0" t="0" r="0" b="0"/>
          <a:pathLst>
            <a:path>
              <a:moveTo>
                <a:pt x="0" y="22760"/>
              </a:moveTo>
              <a:lnTo>
                <a:pt x="376971" y="22760"/>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en-AU" sz="1400" b="1" kern="1200">
            <a:solidFill>
              <a:schemeClr val="tx1"/>
            </a:solidFill>
          </a:endParaRPr>
        </a:p>
      </dsp:txBody>
      <dsp:txXfrm rot="10800000">
        <a:off x="1593119" y="3022632"/>
        <a:ext cx="18848" cy="18848"/>
      </dsp:txXfrm>
    </dsp:sp>
    <dsp:sp modelId="{2F3986A4-F642-478A-9AA4-11A33583AA86}">
      <dsp:nvSpPr>
        <dsp:cNvPr id="0" name=""/>
        <dsp:cNvSpPr/>
      </dsp:nvSpPr>
      <dsp:spPr>
        <a:xfrm>
          <a:off x="664555" y="3172889"/>
          <a:ext cx="1276350" cy="963472"/>
        </a:xfrm>
        <a:prstGeom prst="ellipse">
          <a:avLst/>
        </a:prstGeom>
        <a:solidFill>
          <a:schemeClr val="accent5">
            <a:hueOff val="-6622584"/>
            <a:satOff val="26541"/>
            <a:lumOff val="57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tx1"/>
              </a:solidFill>
            </a:rPr>
            <a:t>AUTOMOTIVE BODY PAINTING</a:t>
          </a:r>
          <a:endParaRPr lang="en-AU" sz="1400" b="1" kern="1200" dirty="0">
            <a:solidFill>
              <a:schemeClr val="tx1"/>
            </a:solidFill>
          </a:endParaRPr>
        </a:p>
      </dsp:txBody>
      <dsp:txXfrm>
        <a:off x="851472" y="3313986"/>
        <a:ext cx="902516" cy="681278"/>
      </dsp:txXfrm>
    </dsp:sp>
    <dsp:sp modelId="{89FE99B5-676D-406A-913C-3A0B8231CD62}">
      <dsp:nvSpPr>
        <dsp:cNvPr id="0" name=""/>
        <dsp:cNvSpPr/>
      </dsp:nvSpPr>
      <dsp:spPr>
        <a:xfrm rot="20828571">
          <a:off x="1157287" y="2505771"/>
          <a:ext cx="522" cy="45520"/>
        </a:xfrm>
        <a:custGeom>
          <a:avLst/>
          <a:gdLst/>
          <a:ahLst/>
          <a:cxnLst/>
          <a:rect l="0" t="0" r="0" b="0"/>
          <a:pathLst>
            <a:path>
              <a:moveTo>
                <a:pt x="0" y="22760"/>
              </a:moveTo>
              <a:lnTo>
                <a:pt x="522" y="22760"/>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en-AU" sz="1400" b="1" kern="1200">
            <a:solidFill>
              <a:schemeClr val="tx1"/>
            </a:solidFill>
          </a:endParaRPr>
        </a:p>
      </dsp:txBody>
      <dsp:txXfrm>
        <a:off x="1157536" y="2528518"/>
        <a:ext cx="26" cy="26"/>
      </dsp:txXfrm>
    </dsp:sp>
    <dsp:sp modelId="{9CA6D399-F1BE-4BCC-AA0F-E7BA7BE33704}">
      <dsp:nvSpPr>
        <dsp:cNvPr id="0" name=""/>
        <dsp:cNvSpPr/>
      </dsp:nvSpPr>
      <dsp:spPr>
        <a:xfrm>
          <a:off x="-147724" y="2192167"/>
          <a:ext cx="1336711" cy="963472"/>
        </a:xfrm>
        <a:prstGeom prst="ellipse">
          <a:avLst/>
        </a:prstGeom>
        <a:solidFill>
          <a:schemeClr val="accent5">
            <a:hueOff val="-8278230"/>
            <a:satOff val="33176"/>
            <a:lumOff val="719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tx1"/>
              </a:solidFill>
            </a:rPr>
            <a:t>AUTOMOTIVE BODY REBUILDING</a:t>
          </a:r>
          <a:endParaRPr lang="en-AU" sz="1400" b="1" kern="1200" dirty="0">
            <a:solidFill>
              <a:schemeClr val="tx1"/>
            </a:solidFill>
          </a:endParaRPr>
        </a:p>
      </dsp:txBody>
      <dsp:txXfrm>
        <a:off x="48033" y="2333264"/>
        <a:ext cx="945197" cy="681278"/>
      </dsp:txXfrm>
    </dsp:sp>
    <dsp:sp modelId="{A5B31D56-010A-4D9C-8663-19001C1B176A}">
      <dsp:nvSpPr>
        <dsp:cNvPr id="0" name=""/>
        <dsp:cNvSpPr/>
      </dsp:nvSpPr>
      <dsp:spPr>
        <a:xfrm rot="13114286">
          <a:off x="1302025" y="1877653"/>
          <a:ext cx="122653" cy="45520"/>
        </a:xfrm>
        <a:custGeom>
          <a:avLst/>
          <a:gdLst/>
          <a:ahLst/>
          <a:cxnLst/>
          <a:rect l="0" t="0" r="0" b="0"/>
          <a:pathLst>
            <a:path>
              <a:moveTo>
                <a:pt x="0" y="22760"/>
              </a:moveTo>
              <a:lnTo>
                <a:pt x="122653" y="22760"/>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en-AU" sz="1400" b="1" kern="1200">
            <a:solidFill>
              <a:schemeClr val="tx1"/>
            </a:solidFill>
          </a:endParaRPr>
        </a:p>
      </dsp:txBody>
      <dsp:txXfrm rot="10800000">
        <a:off x="1360285" y="1897347"/>
        <a:ext cx="6132" cy="6132"/>
      </dsp:txXfrm>
    </dsp:sp>
    <dsp:sp modelId="{99E7DE51-C45A-414D-8E00-31A7BA405E9B}">
      <dsp:nvSpPr>
        <dsp:cNvPr id="0" name=""/>
        <dsp:cNvSpPr/>
      </dsp:nvSpPr>
      <dsp:spPr>
        <a:xfrm>
          <a:off x="73532" y="866993"/>
          <a:ext cx="1452453" cy="1167940"/>
        </a:xfrm>
        <a:prstGeom prst="ellips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tx1"/>
              </a:solidFill>
            </a:rPr>
            <a:t>MOTORCYCLE SERVICING</a:t>
          </a:r>
          <a:endParaRPr lang="en-AU" sz="1400" b="1" kern="1200" dirty="0">
            <a:solidFill>
              <a:schemeClr val="tx1"/>
            </a:solidFill>
          </a:endParaRPr>
        </a:p>
      </dsp:txBody>
      <dsp:txXfrm>
        <a:off x="286239" y="1038034"/>
        <a:ext cx="1027039" cy="82585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E8D6CB-7CDF-4270-ACBA-EC784352D9E9}">
      <dsp:nvSpPr>
        <dsp:cNvPr id="0" name=""/>
        <dsp:cNvSpPr/>
      </dsp:nvSpPr>
      <dsp:spPr>
        <a:xfrm>
          <a:off x="1049507" y="2014365"/>
          <a:ext cx="1709929" cy="99573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t>Certificate 1, 2 and 3 in ICT/BUSINESS</a:t>
          </a:r>
          <a:endParaRPr lang="en-AU" sz="1400" b="1" kern="1200" dirty="0"/>
        </a:p>
      </dsp:txBody>
      <dsp:txXfrm>
        <a:off x="1299920" y="2160186"/>
        <a:ext cx="1209103" cy="704089"/>
      </dsp:txXfrm>
    </dsp:sp>
    <dsp:sp modelId="{8F2C68A7-A4ED-4074-A4B4-FF311818F7AE}">
      <dsp:nvSpPr>
        <dsp:cNvPr id="0" name=""/>
        <dsp:cNvSpPr/>
      </dsp:nvSpPr>
      <dsp:spPr>
        <a:xfrm rot="16200000">
          <a:off x="1678701" y="1765835"/>
          <a:ext cx="451540" cy="45520"/>
        </a:xfrm>
        <a:custGeom>
          <a:avLst/>
          <a:gdLst/>
          <a:ahLst/>
          <a:cxnLst/>
          <a:rect l="0" t="0" r="0" b="0"/>
          <a:pathLst>
            <a:path>
              <a:moveTo>
                <a:pt x="0" y="22760"/>
              </a:moveTo>
              <a:lnTo>
                <a:pt x="451540" y="22760"/>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en-AU" sz="1400" b="1" kern="1200"/>
        </a:p>
      </dsp:txBody>
      <dsp:txXfrm>
        <a:off x="1893183" y="1777306"/>
        <a:ext cx="22577" cy="22577"/>
      </dsp:txXfrm>
    </dsp:sp>
    <dsp:sp modelId="{DF93E895-F9EF-4D0D-981A-3BDD2C179A48}">
      <dsp:nvSpPr>
        <dsp:cNvPr id="0" name=""/>
        <dsp:cNvSpPr/>
      </dsp:nvSpPr>
      <dsp:spPr>
        <a:xfrm>
          <a:off x="1255469" y="473764"/>
          <a:ext cx="1298005" cy="1089060"/>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t>COMPUTER SERVICING</a:t>
          </a:r>
          <a:endParaRPr lang="en-AU" sz="1400" b="1" kern="1200" dirty="0"/>
        </a:p>
      </dsp:txBody>
      <dsp:txXfrm>
        <a:off x="1445557" y="633253"/>
        <a:ext cx="917829" cy="770082"/>
      </dsp:txXfrm>
    </dsp:sp>
    <dsp:sp modelId="{E606D6FF-8392-412B-AB41-4A39A17A348E}">
      <dsp:nvSpPr>
        <dsp:cNvPr id="0" name=""/>
        <dsp:cNvSpPr/>
      </dsp:nvSpPr>
      <dsp:spPr>
        <a:xfrm rot="19285714">
          <a:off x="2370354" y="1977911"/>
          <a:ext cx="351185" cy="45520"/>
        </a:xfrm>
        <a:custGeom>
          <a:avLst/>
          <a:gdLst/>
          <a:ahLst/>
          <a:cxnLst/>
          <a:rect l="0" t="0" r="0" b="0"/>
          <a:pathLst>
            <a:path>
              <a:moveTo>
                <a:pt x="0" y="22760"/>
              </a:moveTo>
              <a:lnTo>
                <a:pt x="351185" y="22760"/>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en-AU" sz="1400" b="1" kern="1200"/>
        </a:p>
      </dsp:txBody>
      <dsp:txXfrm>
        <a:off x="2537168" y="1991891"/>
        <a:ext cx="17559" cy="17559"/>
      </dsp:txXfrm>
    </dsp:sp>
    <dsp:sp modelId="{5B65B328-CC1D-431E-AB9B-537FD4DBDD91}">
      <dsp:nvSpPr>
        <dsp:cNvPr id="0" name=""/>
        <dsp:cNvSpPr/>
      </dsp:nvSpPr>
      <dsp:spPr>
        <a:xfrm>
          <a:off x="2574613" y="1082911"/>
          <a:ext cx="995731" cy="995731"/>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t>ADMINISTRATION</a:t>
          </a:r>
          <a:endParaRPr lang="en-AU" sz="1400" b="1" kern="1200" dirty="0"/>
        </a:p>
      </dsp:txBody>
      <dsp:txXfrm>
        <a:off x="2720434" y="1228732"/>
        <a:ext cx="704089" cy="704089"/>
      </dsp:txXfrm>
    </dsp:sp>
    <dsp:sp modelId="{407045DD-CB82-4D57-A11A-F857A596E2AB}">
      <dsp:nvSpPr>
        <dsp:cNvPr id="0" name=""/>
        <dsp:cNvSpPr/>
      </dsp:nvSpPr>
      <dsp:spPr>
        <a:xfrm rot="771429">
          <a:off x="2699669" y="2678319"/>
          <a:ext cx="64400" cy="45520"/>
        </a:xfrm>
        <a:custGeom>
          <a:avLst/>
          <a:gdLst/>
          <a:ahLst/>
          <a:cxnLst/>
          <a:rect l="0" t="0" r="0" b="0"/>
          <a:pathLst>
            <a:path>
              <a:moveTo>
                <a:pt x="0" y="22760"/>
              </a:moveTo>
              <a:lnTo>
                <a:pt x="64400" y="22760"/>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en-AU" sz="1400" b="1" kern="1200"/>
        </a:p>
      </dsp:txBody>
      <dsp:txXfrm>
        <a:off x="2730259" y="2699469"/>
        <a:ext cx="3220" cy="3220"/>
      </dsp:txXfrm>
    </dsp:sp>
    <dsp:sp modelId="{2F62A22C-2D1F-484F-892B-6FE4B06AC0B5}">
      <dsp:nvSpPr>
        <dsp:cNvPr id="0" name=""/>
        <dsp:cNvSpPr/>
      </dsp:nvSpPr>
      <dsp:spPr>
        <a:xfrm>
          <a:off x="2734648" y="2388120"/>
          <a:ext cx="1252609" cy="913085"/>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t>HR SERVICRS</a:t>
          </a:r>
          <a:endParaRPr lang="en-AU" sz="1400" b="1" kern="1200" dirty="0"/>
        </a:p>
      </dsp:txBody>
      <dsp:txXfrm>
        <a:off x="2918088" y="2521838"/>
        <a:ext cx="885729" cy="645649"/>
      </dsp:txXfrm>
    </dsp:sp>
    <dsp:sp modelId="{6F849A8D-54EC-44B2-9B2E-053F778AD8CA}">
      <dsp:nvSpPr>
        <dsp:cNvPr id="0" name=""/>
        <dsp:cNvSpPr/>
      </dsp:nvSpPr>
      <dsp:spPr>
        <a:xfrm rot="3857143">
          <a:off x="2015945" y="3158837"/>
          <a:ext cx="421753" cy="45520"/>
        </a:xfrm>
        <a:custGeom>
          <a:avLst/>
          <a:gdLst/>
          <a:ahLst/>
          <a:cxnLst/>
          <a:rect l="0" t="0" r="0" b="0"/>
          <a:pathLst>
            <a:path>
              <a:moveTo>
                <a:pt x="0" y="22760"/>
              </a:moveTo>
              <a:lnTo>
                <a:pt x="421753" y="22760"/>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en-AU" sz="1400" b="1" kern="1200"/>
        </a:p>
      </dsp:txBody>
      <dsp:txXfrm>
        <a:off x="2216278" y="3171053"/>
        <a:ext cx="21087" cy="21087"/>
      </dsp:txXfrm>
    </dsp:sp>
    <dsp:sp modelId="{7B39A7F9-C2C2-4362-8A55-B18FD41318B9}">
      <dsp:nvSpPr>
        <dsp:cNvPr id="0" name=""/>
        <dsp:cNvSpPr/>
      </dsp:nvSpPr>
      <dsp:spPr>
        <a:xfrm>
          <a:off x="1876162" y="3339470"/>
          <a:ext cx="1353009" cy="1037502"/>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t>CUSTOMER SERVICES</a:t>
          </a:r>
          <a:endParaRPr lang="en-AU" sz="1400" b="1" kern="1200" dirty="0"/>
        </a:p>
      </dsp:txBody>
      <dsp:txXfrm>
        <a:off x="2074306" y="3491409"/>
        <a:ext cx="956721" cy="733624"/>
      </dsp:txXfrm>
    </dsp:sp>
    <dsp:sp modelId="{5A77CD9A-B7CF-47BA-AD83-6911790568BD}">
      <dsp:nvSpPr>
        <dsp:cNvPr id="0" name=""/>
        <dsp:cNvSpPr/>
      </dsp:nvSpPr>
      <dsp:spPr>
        <a:xfrm rot="6942857">
          <a:off x="1346633" y="3174302"/>
          <a:ext cx="456083" cy="45520"/>
        </a:xfrm>
        <a:custGeom>
          <a:avLst/>
          <a:gdLst/>
          <a:ahLst/>
          <a:cxnLst/>
          <a:rect l="0" t="0" r="0" b="0"/>
          <a:pathLst>
            <a:path>
              <a:moveTo>
                <a:pt x="0" y="22760"/>
              </a:moveTo>
              <a:lnTo>
                <a:pt x="456083" y="22760"/>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en-AU" sz="1400" b="1" kern="1200"/>
        </a:p>
      </dsp:txBody>
      <dsp:txXfrm rot="10800000">
        <a:off x="1563272" y="3185660"/>
        <a:ext cx="22804" cy="22804"/>
      </dsp:txXfrm>
    </dsp:sp>
    <dsp:sp modelId="{36F6A8E3-A231-46EC-A819-3EF039161F56}">
      <dsp:nvSpPr>
        <dsp:cNvPr id="0" name=""/>
        <dsp:cNvSpPr/>
      </dsp:nvSpPr>
      <dsp:spPr>
        <a:xfrm>
          <a:off x="485974" y="3382819"/>
          <a:ext cx="1540605" cy="950803"/>
        </a:xfrm>
        <a:prstGeom prst="ellipse">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t>COMPUTER GRAPHIC</a:t>
          </a:r>
          <a:endParaRPr lang="en-AU" sz="1400" b="1" kern="1200" dirty="0"/>
        </a:p>
      </dsp:txBody>
      <dsp:txXfrm>
        <a:off x="711590" y="3522061"/>
        <a:ext cx="1089373" cy="672319"/>
      </dsp:txXfrm>
    </dsp:sp>
    <dsp:sp modelId="{98F42E85-C0C0-404C-84DC-05783C0B3711}">
      <dsp:nvSpPr>
        <dsp:cNvPr id="0" name=""/>
        <dsp:cNvSpPr/>
      </dsp:nvSpPr>
      <dsp:spPr>
        <a:xfrm rot="9993965">
          <a:off x="1042360" y="2686784"/>
          <a:ext cx="72090" cy="45520"/>
        </a:xfrm>
        <a:custGeom>
          <a:avLst/>
          <a:gdLst/>
          <a:ahLst/>
          <a:cxnLst/>
          <a:rect l="0" t="0" r="0" b="0"/>
          <a:pathLst>
            <a:path>
              <a:moveTo>
                <a:pt x="0" y="22760"/>
              </a:moveTo>
              <a:lnTo>
                <a:pt x="72090" y="22760"/>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en-AU" sz="1400" b="1" kern="1200"/>
        </a:p>
      </dsp:txBody>
      <dsp:txXfrm rot="10800000">
        <a:off x="1076604" y="2707742"/>
        <a:ext cx="3604" cy="3604"/>
      </dsp:txXfrm>
    </dsp:sp>
    <dsp:sp modelId="{AD103181-FCD1-4C9E-917F-D9BF22C211B9}">
      <dsp:nvSpPr>
        <dsp:cNvPr id="0" name=""/>
        <dsp:cNvSpPr/>
      </dsp:nvSpPr>
      <dsp:spPr>
        <a:xfrm>
          <a:off x="71157" y="2458359"/>
          <a:ext cx="995731" cy="745712"/>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t>MARKETING</a:t>
          </a:r>
          <a:endParaRPr lang="en-AU" sz="1400" b="1" kern="1200" dirty="0"/>
        </a:p>
      </dsp:txBody>
      <dsp:txXfrm>
        <a:off x="216978" y="2567566"/>
        <a:ext cx="704089" cy="527298"/>
      </dsp:txXfrm>
    </dsp:sp>
    <dsp:sp modelId="{EBF07627-86E6-42A1-9B0A-408FA72D94F4}">
      <dsp:nvSpPr>
        <dsp:cNvPr id="0" name=""/>
        <dsp:cNvSpPr/>
      </dsp:nvSpPr>
      <dsp:spPr>
        <a:xfrm rot="13114286">
          <a:off x="1087403" y="1977911"/>
          <a:ext cx="351185" cy="45520"/>
        </a:xfrm>
        <a:custGeom>
          <a:avLst/>
          <a:gdLst/>
          <a:ahLst/>
          <a:cxnLst/>
          <a:rect l="0" t="0" r="0" b="0"/>
          <a:pathLst>
            <a:path>
              <a:moveTo>
                <a:pt x="0" y="22760"/>
              </a:moveTo>
              <a:lnTo>
                <a:pt x="351185" y="22760"/>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en-AU" sz="1400" b="1" kern="1200"/>
        </a:p>
      </dsp:txBody>
      <dsp:txXfrm rot="10800000">
        <a:off x="1254217" y="1991891"/>
        <a:ext cx="17559" cy="17559"/>
      </dsp:txXfrm>
    </dsp:sp>
    <dsp:sp modelId="{698BB1AA-E684-4AD4-AC7B-70F23BEA0E93}">
      <dsp:nvSpPr>
        <dsp:cNvPr id="0" name=""/>
        <dsp:cNvSpPr/>
      </dsp:nvSpPr>
      <dsp:spPr>
        <a:xfrm>
          <a:off x="238600" y="1082911"/>
          <a:ext cx="995731" cy="995731"/>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t>SALES SERVICES</a:t>
          </a:r>
          <a:endParaRPr lang="en-AU" sz="1400" b="1" kern="1200" dirty="0"/>
        </a:p>
      </dsp:txBody>
      <dsp:txXfrm>
        <a:off x="384421" y="1228732"/>
        <a:ext cx="704089" cy="70408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D51EE8-C8AB-44B7-9E52-C236A0BDDF31}">
      <dsp:nvSpPr>
        <dsp:cNvPr id="0" name=""/>
        <dsp:cNvSpPr/>
      </dsp:nvSpPr>
      <dsp:spPr>
        <a:xfrm rot="5400000">
          <a:off x="4283340" y="-1368567"/>
          <a:ext cx="1660405" cy="4812746"/>
        </a:xfrm>
        <a:prstGeom prst="round2SameRect">
          <a:avLst/>
        </a:prstGeom>
        <a:solidFill>
          <a:srgbClr val="0070C0">
            <a:alpha val="90000"/>
          </a:srgb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just" defTabSz="1022350">
            <a:lnSpc>
              <a:spcPct val="90000"/>
            </a:lnSpc>
            <a:spcBef>
              <a:spcPct val="0"/>
            </a:spcBef>
            <a:spcAft>
              <a:spcPct val="15000"/>
            </a:spcAft>
            <a:buChar char="••"/>
          </a:pPr>
          <a:r>
            <a:rPr lang="en-GB" sz="2300" b="1" kern="1200" dirty="0" smtClean="0">
              <a:solidFill>
                <a:srgbClr val="FFC000"/>
              </a:solidFill>
            </a:rPr>
            <a:t>QA Audit Results of all TVET Institutions were disseminated to all public TVET institutions on 28 January 2014</a:t>
          </a:r>
          <a:endParaRPr lang="en-US" sz="2300" b="1" kern="1200" dirty="0">
            <a:solidFill>
              <a:srgbClr val="FFC000"/>
            </a:solidFill>
          </a:endParaRPr>
        </a:p>
      </dsp:txBody>
      <dsp:txXfrm rot="-5400000">
        <a:off x="2707170" y="288657"/>
        <a:ext cx="4731692" cy="1498297"/>
      </dsp:txXfrm>
    </dsp:sp>
    <dsp:sp modelId="{B35E0A2A-97DD-4E54-BDAE-959CA6B717BE}">
      <dsp:nvSpPr>
        <dsp:cNvPr id="0" name=""/>
        <dsp:cNvSpPr/>
      </dsp:nvSpPr>
      <dsp:spPr>
        <a:xfrm>
          <a:off x="0" y="51"/>
          <a:ext cx="2707169" cy="2075506"/>
        </a:xfrm>
        <a:prstGeom prst="roundRect">
          <a:avLst/>
        </a:prstGeom>
        <a:solidFill>
          <a:srgbClr val="FF99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en-GB" sz="3000" b="1" kern="1200" dirty="0" smtClean="0"/>
            <a:t>1</a:t>
          </a:r>
          <a:r>
            <a:rPr lang="en-GB" sz="3000" b="1" kern="1200" baseline="30000" dirty="0" smtClean="0"/>
            <a:t>st</a:t>
          </a:r>
          <a:r>
            <a:rPr lang="en-GB" sz="3000" b="1" kern="1200" dirty="0" smtClean="0"/>
            <a:t> QA Audit</a:t>
          </a:r>
          <a:endParaRPr lang="en-US" sz="3000" b="1" kern="1200" dirty="0"/>
        </a:p>
      </dsp:txBody>
      <dsp:txXfrm>
        <a:off x="101318" y="101369"/>
        <a:ext cx="2504533" cy="1872870"/>
      </dsp:txXfrm>
    </dsp:sp>
    <dsp:sp modelId="{04D845E3-65D2-47FE-8C52-99D6B86A058B}">
      <dsp:nvSpPr>
        <dsp:cNvPr id="0" name=""/>
        <dsp:cNvSpPr/>
      </dsp:nvSpPr>
      <dsp:spPr>
        <a:xfrm rot="5400000">
          <a:off x="4116403" y="644590"/>
          <a:ext cx="1994279" cy="4812746"/>
        </a:xfrm>
        <a:prstGeom prst="round2SameRect">
          <a:avLst/>
        </a:prstGeom>
        <a:solidFill>
          <a:srgbClr val="00B0F0">
            <a:alpha val="90000"/>
          </a:srgb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just" defTabSz="622300">
            <a:lnSpc>
              <a:spcPct val="90000"/>
            </a:lnSpc>
            <a:spcBef>
              <a:spcPct val="0"/>
            </a:spcBef>
            <a:spcAft>
              <a:spcPct val="15000"/>
            </a:spcAft>
            <a:buChar char="••"/>
          </a:pPr>
          <a:endParaRPr lang="en-US" sz="1400" b="1" kern="1200" dirty="0">
            <a:solidFill>
              <a:srgbClr val="FF0000"/>
            </a:solidFill>
            <a:latin typeface="Arial Narrow" panose="020B0606020202030204" pitchFamily="34" charset="0"/>
          </a:endParaRPr>
        </a:p>
        <a:p>
          <a:pPr marL="171450" lvl="1" indent="-171450" algn="just" defTabSz="800100">
            <a:lnSpc>
              <a:spcPct val="90000"/>
            </a:lnSpc>
            <a:spcBef>
              <a:spcPct val="0"/>
            </a:spcBef>
            <a:spcAft>
              <a:spcPct val="15000"/>
            </a:spcAft>
            <a:buChar char="••"/>
          </a:pPr>
          <a:r>
            <a:rPr lang="en-US" sz="1800" b="1" kern="1200" dirty="0" smtClean="0"/>
            <a:t>The external audits in all the 38 public TVET institutions in Cambodia were completed at the end of December 2014. </a:t>
          </a:r>
          <a:endParaRPr lang="en-US" sz="1800" b="1" kern="1200" dirty="0">
            <a:solidFill>
              <a:srgbClr val="FF0000"/>
            </a:solidFill>
            <a:latin typeface="Arial Narrow" panose="020B0606020202030204" pitchFamily="34" charset="0"/>
          </a:endParaRPr>
        </a:p>
        <a:p>
          <a:pPr marL="171450" lvl="1" indent="-171450" algn="just" defTabSz="800100">
            <a:lnSpc>
              <a:spcPct val="90000"/>
            </a:lnSpc>
            <a:spcBef>
              <a:spcPct val="0"/>
            </a:spcBef>
            <a:spcAft>
              <a:spcPct val="15000"/>
            </a:spcAft>
            <a:buChar char="••"/>
          </a:pPr>
          <a:r>
            <a:rPr lang="en-US" sz="1800" b="1" kern="1200" dirty="0" smtClean="0"/>
            <a:t>The reports of the Quality Audit of all public TVET institution have been finalized with the approval from senior management of DGTVET. </a:t>
          </a:r>
          <a:endParaRPr lang="en-US" sz="1800" b="1" kern="1200" dirty="0">
            <a:solidFill>
              <a:srgbClr val="FF0000"/>
            </a:solidFill>
            <a:latin typeface="Arial Narrow" panose="020B0606020202030204" pitchFamily="34" charset="0"/>
          </a:endParaRPr>
        </a:p>
      </dsp:txBody>
      <dsp:txXfrm rot="-5400000">
        <a:off x="2707170" y="2151177"/>
        <a:ext cx="4715393" cy="1799573"/>
      </dsp:txXfrm>
    </dsp:sp>
    <dsp:sp modelId="{094CC32D-F0BC-4788-A52C-6CFE46C33F93}">
      <dsp:nvSpPr>
        <dsp:cNvPr id="0" name=""/>
        <dsp:cNvSpPr/>
      </dsp:nvSpPr>
      <dsp:spPr>
        <a:xfrm>
          <a:off x="0" y="2179333"/>
          <a:ext cx="2707169" cy="2075506"/>
        </a:xfrm>
        <a:prstGeom prst="roundRect">
          <a:avLst/>
        </a:prstGeom>
        <a:solidFill>
          <a:srgbClr val="D5670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en-US" sz="3000" b="1" kern="1200" dirty="0" smtClean="0"/>
            <a:t>2</a:t>
          </a:r>
          <a:r>
            <a:rPr lang="en-US" sz="3000" b="1" kern="1200" baseline="30000" dirty="0" smtClean="0"/>
            <a:t>nd</a:t>
          </a:r>
          <a:r>
            <a:rPr lang="en-US" sz="3000" b="1" kern="1200" dirty="0" smtClean="0"/>
            <a:t> Round of QA Audit</a:t>
          </a:r>
          <a:endParaRPr lang="en-US" sz="3000" b="1" kern="1200" dirty="0"/>
        </a:p>
      </dsp:txBody>
      <dsp:txXfrm>
        <a:off x="101318" y="2280651"/>
        <a:ext cx="2504533" cy="1872870"/>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6414" cy="467072"/>
          </a:xfrm>
          <a:prstGeom prst="rect">
            <a:avLst/>
          </a:prstGeom>
        </p:spPr>
        <p:txBody>
          <a:bodyPr vert="horz" lIns="93497" tIns="46749" rIns="93497" bIns="46749" rtlCol="0"/>
          <a:lstStyle>
            <a:lvl1pPr algn="l">
              <a:defRPr sz="1200"/>
            </a:lvl1pPr>
          </a:lstStyle>
          <a:p>
            <a:endParaRPr lang="en-AU"/>
          </a:p>
        </p:txBody>
      </p:sp>
      <p:sp>
        <p:nvSpPr>
          <p:cNvPr id="3" name="Date Placeholder 2"/>
          <p:cNvSpPr>
            <a:spLocks noGrp="1"/>
          </p:cNvSpPr>
          <p:nvPr>
            <p:ph type="dt" idx="1"/>
          </p:nvPr>
        </p:nvSpPr>
        <p:spPr>
          <a:xfrm>
            <a:off x="3995217" y="0"/>
            <a:ext cx="3056414" cy="467072"/>
          </a:xfrm>
          <a:prstGeom prst="rect">
            <a:avLst/>
          </a:prstGeom>
        </p:spPr>
        <p:txBody>
          <a:bodyPr vert="horz" lIns="93497" tIns="46749" rIns="93497" bIns="46749" rtlCol="0"/>
          <a:lstStyle>
            <a:lvl1pPr algn="r">
              <a:defRPr sz="1200"/>
            </a:lvl1pPr>
          </a:lstStyle>
          <a:p>
            <a:fld id="{98B4A037-F03B-41A8-81D4-AF25EBBAAF5C}" type="datetimeFigureOut">
              <a:rPr lang="en-AU" smtClean="0"/>
              <a:pPr/>
              <a:t>17/07/2016</a:t>
            </a:fld>
            <a:endParaRPr lang="en-AU"/>
          </a:p>
        </p:txBody>
      </p:sp>
      <p:sp>
        <p:nvSpPr>
          <p:cNvPr id="4" name="Slide Image Placeholder 3"/>
          <p:cNvSpPr>
            <a:spLocks noGrp="1" noRot="1" noChangeAspect="1"/>
          </p:cNvSpPr>
          <p:nvPr>
            <p:ph type="sldImg" idx="2"/>
          </p:nvPr>
        </p:nvSpPr>
        <p:spPr>
          <a:xfrm>
            <a:off x="733425" y="1163638"/>
            <a:ext cx="5586413" cy="3141662"/>
          </a:xfrm>
          <a:prstGeom prst="rect">
            <a:avLst/>
          </a:prstGeom>
          <a:noFill/>
          <a:ln w="12700">
            <a:solidFill>
              <a:prstClr val="black"/>
            </a:solidFill>
          </a:ln>
        </p:spPr>
        <p:txBody>
          <a:bodyPr vert="horz" lIns="93497" tIns="46749" rIns="93497" bIns="46749" rtlCol="0" anchor="ctr"/>
          <a:lstStyle/>
          <a:p>
            <a:endParaRPr lang="en-AU"/>
          </a:p>
        </p:txBody>
      </p:sp>
      <p:sp>
        <p:nvSpPr>
          <p:cNvPr id="5" name="Notes Placeholder 4"/>
          <p:cNvSpPr>
            <a:spLocks noGrp="1"/>
          </p:cNvSpPr>
          <p:nvPr>
            <p:ph type="body" sz="quarter" idx="3"/>
          </p:nvPr>
        </p:nvSpPr>
        <p:spPr>
          <a:xfrm>
            <a:off x="705327" y="4480004"/>
            <a:ext cx="5642610" cy="3665458"/>
          </a:xfrm>
          <a:prstGeom prst="rect">
            <a:avLst/>
          </a:prstGeom>
        </p:spPr>
        <p:txBody>
          <a:bodyPr vert="horz" lIns="93497" tIns="46749" rIns="93497" bIns="4674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842030"/>
            <a:ext cx="3056414" cy="467071"/>
          </a:xfrm>
          <a:prstGeom prst="rect">
            <a:avLst/>
          </a:prstGeom>
        </p:spPr>
        <p:txBody>
          <a:bodyPr vert="horz" lIns="93497" tIns="46749" rIns="93497" bIns="46749" rtlCol="0" anchor="b"/>
          <a:lstStyle>
            <a:lvl1pPr algn="l">
              <a:defRPr sz="1200"/>
            </a:lvl1pPr>
          </a:lstStyle>
          <a:p>
            <a:endParaRPr lang="en-AU"/>
          </a:p>
        </p:txBody>
      </p:sp>
      <p:sp>
        <p:nvSpPr>
          <p:cNvPr id="7" name="Slide Number Placeholder 6"/>
          <p:cNvSpPr>
            <a:spLocks noGrp="1"/>
          </p:cNvSpPr>
          <p:nvPr>
            <p:ph type="sldNum" sz="quarter" idx="5"/>
          </p:nvPr>
        </p:nvSpPr>
        <p:spPr>
          <a:xfrm>
            <a:off x="3995217" y="8842030"/>
            <a:ext cx="3056414" cy="467071"/>
          </a:xfrm>
          <a:prstGeom prst="rect">
            <a:avLst/>
          </a:prstGeom>
        </p:spPr>
        <p:txBody>
          <a:bodyPr vert="horz" lIns="93497" tIns="46749" rIns="93497" bIns="46749" rtlCol="0" anchor="b"/>
          <a:lstStyle>
            <a:lvl1pPr algn="r">
              <a:defRPr sz="1200"/>
            </a:lvl1pPr>
          </a:lstStyle>
          <a:p>
            <a:fld id="{92E8EE48-8C1A-46C9-BF24-72BA44FCDAB6}" type="slidenum">
              <a:rPr lang="en-AU" smtClean="0"/>
              <a:pPr/>
              <a:t>‹#›</a:t>
            </a:fld>
            <a:endParaRPr lang="en-AU"/>
          </a:p>
        </p:txBody>
      </p:sp>
    </p:spTree>
    <p:extLst>
      <p:ext uri="{BB962C8B-B14F-4D97-AF65-F5344CB8AC3E}">
        <p14:creationId xmlns:p14="http://schemas.microsoft.com/office/powerpoint/2010/main" val="35222632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ADA26BA-6474-4A7A-8A27-E72DA5B32BA5}" type="datetime1">
              <a:rPr lang="en-AU" smtClean="0"/>
              <a:t>17/07/2016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E03F8DA-0FBC-43E9-8151-157EBFC6B1D9}"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D44030-4739-406E-98DE-EC364F158457}" type="datetime1">
              <a:rPr lang="en-AU" smtClean="0"/>
              <a:t>17/07/2016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E03F8DA-0FBC-43E9-8151-157EBFC6B1D9}"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785600" y="274641"/>
            <a:ext cx="36576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12800" y="274641"/>
            <a:ext cx="10769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AEA345-AE2C-4552-B7FA-049B526B9213}" type="datetime1">
              <a:rPr lang="en-AU" smtClean="0"/>
              <a:t>17/07/2016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E03F8DA-0FBC-43E9-8151-157EBFC6B1D9}" type="slidenum">
              <a:rPr lang="en-AU" smtClean="0"/>
              <a:pPr/>
              <a:t>‹#›</a:t>
            </a:fld>
            <a:endParaRPr lang="en-A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814917" y="7100888"/>
            <a:ext cx="10972800" cy="1143000"/>
          </a:xfrm>
        </p:spPr>
        <p:txBody>
          <a:bodyPr/>
          <a:lstStyle/>
          <a:p>
            <a:r>
              <a:rPr lang="en-US" smtClean="0"/>
              <a:t>Click to edit Master title style</a:t>
            </a:r>
            <a:endParaRPr lang="en-AU"/>
          </a:p>
        </p:txBody>
      </p:sp>
      <p:sp>
        <p:nvSpPr>
          <p:cNvPr id="3" name="SmartArt Placeholder 2"/>
          <p:cNvSpPr>
            <a:spLocks noGrp="1"/>
          </p:cNvSpPr>
          <p:nvPr>
            <p:ph type="dgm" idx="1"/>
          </p:nvPr>
        </p:nvSpPr>
        <p:spPr>
          <a:xfrm>
            <a:off x="609600" y="1600201"/>
            <a:ext cx="10972800" cy="4525963"/>
          </a:xfrm>
        </p:spPr>
        <p:txBody>
          <a:bodyPr/>
          <a:lstStyle/>
          <a:p>
            <a:pPr lvl="0"/>
            <a:endParaRPr lang="en-AU" noProof="0" dirty="0"/>
          </a:p>
        </p:txBody>
      </p:sp>
      <p:sp>
        <p:nvSpPr>
          <p:cNvPr id="4" name="Rectangle 4"/>
          <p:cNvSpPr>
            <a:spLocks noGrp="1" noChangeArrowheads="1"/>
          </p:cNvSpPr>
          <p:nvPr>
            <p:ph type="dt" sz="half" idx="10"/>
          </p:nvPr>
        </p:nvSpPr>
        <p:spPr>
          <a:ln/>
        </p:spPr>
        <p:txBody>
          <a:bodyPr/>
          <a:lstStyle>
            <a:lvl1pPr>
              <a:defRPr/>
            </a:lvl1pPr>
          </a:lstStyle>
          <a:p>
            <a:pPr>
              <a:defRPr/>
            </a:pPr>
            <a:fld id="{9D7B54AD-8040-4414-A107-9D354E813650}" type="datetime1">
              <a:rPr lang="en-AU" smtClean="0"/>
              <a:t>17/07/2016</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E5E4133A-0005-409F-AE90-C9BACE4341A1}" type="slidenum">
              <a:rPr lang="en-US"/>
              <a:pPr>
                <a:defRPr/>
              </a:pPr>
              <a:t>‹#›</a:t>
            </a:fld>
            <a:endParaRPr lang="en-US" dirty="0"/>
          </a:p>
        </p:txBody>
      </p:sp>
    </p:spTree>
    <p:extLst>
      <p:ext uri="{BB962C8B-B14F-4D97-AF65-F5344CB8AC3E}">
        <p14:creationId xmlns:p14="http://schemas.microsoft.com/office/powerpoint/2010/main" val="1264504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FEFD3E-968C-4553-AB30-A64BD6DDD5D3}" type="datetime1">
              <a:rPr lang="en-AU" smtClean="0"/>
              <a:t>17/07/2016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E03F8DA-0FBC-43E9-8151-157EBFC6B1D9}"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93453B8-D635-4BBF-BA64-47B8F66A9FD8}" type="datetime1">
              <a:rPr lang="en-AU" smtClean="0"/>
              <a:t>17/07/2016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E03F8DA-0FBC-43E9-8151-157EBFC6B1D9}"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12800" y="1600203"/>
            <a:ext cx="7213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8229600" y="1600203"/>
            <a:ext cx="7213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AEF90B1-028E-46AE-98B0-03F1D617E2B0}" type="datetime1">
              <a:rPr lang="en-AU" smtClean="0"/>
              <a:t>17/07/2016</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E03F8DA-0FBC-43E9-8151-157EBFC6B1D9}"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2EFCFBA-160D-455A-B9DC-5B927808DE68}" type="datetime1">
              <a:rPr lang="en-AU" smtClean="0"/>
              <a:t>17/07/2016</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7E03F8DA-0FBC-43E9-8151-157EBFC6B1D9}"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410BE06-EB8D-461D-B8D9-0702EDC22803}" type="datetime1">
              <a:rPr lang="en-AU" smtClean="0"/>
              <a:t>17/07/2016</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7E03F8DA-0FBC-43E9-8151-157EBFC6B1D9}"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290425-314A-456D-ADF6-F4663D7B6AC7}" type="datetime1">
              <a:rPr lang="en-AU" smtClean="0"/>
              <a:t>17/07/2016</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7E03F8DA-0FBC-43E9-8151-157EBFC6B1D9}"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D17BAC-D0B7-45E9-A03D-B0A784A16D88}" type="datetime1">
              <a:rPr lang="en-AU" smtClean="0"/>
              <a:t>17/07/2016</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E03F8DA-0FBC-43E9-8151-157EBFC6B1D9}"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DD9BD5-7886-4E9B-A69F-BFA9166262EF}" type="datetime1">
              <a:rPr lang="en-AU" smtClean="0"/>
              <a:t>17/07/2016</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E03F8DA-0FBC-43E9-8151-157EBFC6B1D9}"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FDC937-4A7F-41B9-96A3-BC4F5EB76199}" type="datetime1">
              <a:rPr lang="en-AU" smtClean="0"/>
              <a:t>17/07/2016</a:t>
            </a:fld>
            <a:endParaRPr lang="en-AU"/>
          </a:p>
        </p:txBody>
      </p:sp>
      <p:sp>
        <p:nvSpPr>
          <p:cNvPr id="5" name="Footer Placeholder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03F8DA-0FBC-43E9-8151-157EBFC6B1D9}"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jpeg"/><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4.png"/><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Layout" Target="../diagrams/layout3.xml"/><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diagramData" Target="../diagrams/data3.xml"/><Relationship Id="rId2" Type="http://schemas.openxmlformats.org/officeDocument/2006/relationships/diagramData" Target="../diagrams/data1.xml"/><Relationship Id="rId16" Type="http://schemas.microsoft.com/office/2007/relationships/diagramDrawing" Target="../diagrams/drawing3.xml"/><Relationship Id="rId1" Type="http://schemas.openxmlformats.org/officeDocument/2006/relationships/slideLayout" Target="../slideLayouts/slideLayout7.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5" Type="http://schemas.openxmlformats.org/officeDocument/2006/relationships/diagramColors" Target="../diagrams/colors3.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diagramQuickStyle" Target="../diagrams/quickStyle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diagramLayout" Target="../diagrams/layout4.xml"/><Relationship Id="rId7" Type="http://schemas.openxmlformats.org/officeDocument/2006/relationships/image" Target="../media/image17.png"/><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10" Type="http://schemas.openxmlformats.org/officeDocument/2006/relationships/image" Target="../media/image20.png"/><Relationship Id="rId4" Type="http://schemas.openxmlformats.org/officeDocument/2006/relationships/diagramQuickStyle" Target="../diagrams/quickStyle4.xml"/><Relationship Id="rId9" Type="http://schemas.openxmlformats.org/officeDocument/2006/relationships/image" Target="../media/image1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6842" y="418304"/>
            <a:ext cx="1280271" cy="1265030"/>
          </a:xfrm>
          <a:prstGeom prst="rect">
            <a:avLst/>
          </a:prstGeom>
        </p:spPr>
      </p:pic>
      <p:sp>
        <p:nvSpPr>
          <p:cNvPr id="7" name="Content Placeholder 2"/>
          <p:cNvSpPr txBox="1">
            <a:spLocks/>
          </p:cNvSpPr>
          <p:nvPr/>
        </p:nvSpPr>
        <p:spPr bwMode="auto">
          <a:xfrm>
            <a:off x="1540475" y="1105770"/>
            <a:ext cx="8229600" cy="935038"/>
          </a:xfrm>
          <a:prstGeom prst="rect">
            <a:avLst/>
          </a:prstGeom>
          <a:noFill/>
          <a:ln w="9525">
            <a:noFill/>
            <a:miter lim="800000"/>
            <a:headEnd/>
            <a:tailEnd/>
          </a:ln>
        </p:spPr>
        <p:txBody>
          <a:bodyPr/>
          <a:lstStyle/>
          <a:p>
            <a:pPr algn="ctr" eaLnBrk="0" hangingPunct="0">
              <a:lnSpc>
                <a:spcPct val="80000"/>
              </a:lnSpc>
              <a:spcBef>
                <a:spcPct val="20000"/>
              </a:spcBef>
              <a:buFont typeface="Wingdings" pitchFamily="2" charset="2"/>
              <a:buNone/>
            </a:pPr>
            <a:r>
              <a:rPr lang="en-US" sz="3400" b="1" dirty="0">
                <a:solidFill>
                  <a:srgbClr val="2E33FC"/>
                </a:solidFill>
                <a:latin typeface="Calibri" pitchFamily="34" charset="0"/>
                <a:ea typeface="MS PGothic" pitchFamily="34" charset="-128"/>
              </a:rPr>
              <a:t>Ministry of </a:t>
            </a:r>
            <a:r>
              <a:rPr lang="en-US" sz="3400" b="1" dirty="0" err="1">
                <a:solidFill>
                  <a:srgbClr val="2E33FC"/>
                </a:solidFill>
                <a:latin typeface="Calibri" pitchFamily="34" charset="0"/>
                <a:ea typeface="MS PGothic" pitchFamily="34" charset="-128"/>
              </a:rPr>
              <a:t>Labour</a:t>
            </a:r>
            <a:r>
              <a:rPr lang="en-US" sz="3400" b="1" dirty="0">
                <a:solidFill>
                  <a:srgbClr val="2E33FC"/>
                </a:solidFill>
                <a:latin typeface="Calibri" pitchFamily="34" charset="0"/>
                <a:ea typeface="MS PGothic" pitchFamily="34" charset="-128"/>
              </a:rPr>
              <a:t> and Vocational </a:t>
            </a:r>
            <a:r>
              <a:rPr lang="en-US" sz="3400" b="1" dirty="0" smtClean="0">
                <a:solidFill>
                  <a:srgbClr val="2E33FC"/>
                </a:solidFill>
                <a:latin typeface="Calibri" pitchFamily="34" charset="0"/>
                <a:ea typeface="MS PGothic" pitchFamily="34" charset="-128"/>
              </a:rPr>
              <a:t>Training</a:t>
            </a:r>
            <a:endParaRPr lang="en-US" sz="3400" b="1" dirty="0">
              <a:solidFill>
                <a:srgbClr val="2E33FC"/>
              </a:solidFill>
              <a:latin typeface="Calibri" pitchFamily="34" charset="0"/>
              <a:ea typeface="MS PGothic" pitchFamily="34" charset="-128"/>
            </a:endParaRPr>
          </a:p>
        </p:txBody>
      </p:sp>
      <p:sp>
        <p:nvSpPr>
          <p:cNvPr id="8" name="Title 1"/>
          <p:cNvSpPr txBox="1">
            <a:spLocks/>
          </p:cNvSpPr>
          <p:nvPr/>
        </p:nvSpPr>
        <p:spPr bwMode="auto">
          <a:xfrm>
            <a:off x="2163213" y="171308"/>
            <a:ext cx="5688012" cy="865187"/>
          </a:xfrm>
          <a:prstGeom prst="rect">
            <a:avLst/>
          </a:prstGeom>
          <a:noFill/>
          <a:ln w="9525">
            <a:noFill/>
            <a:miter lim="800000"/>
            <a:headEnd/>
            <a:tailEnd/>
          </a:ln>
        </p:spPr>
        <p:txBody>
          <a:bodyPr anchor="ctr"/>
          <a:lstStyle/>
          <a:p>
            <a:pPr algn="ctr" eaLnBrk="0" hangingPunct="0">
              <a:lnSpc>
                <a:spcPct val="80000"/>
              </a:lnSpc>
            </a:pPr>
            <a:r>
              <a:rPr lang="en-US" sz="3200" dirty="0">
                <a:solidFill>
                  <a:srgbClr val="C00000"/>
                </a:solidFill>
                <a:latin typeface="Arial Black" pitchFamily="34" charset="0"/>
                <a:ea typeface="MS PGothic" pitchFamily="34" charset="-128"/>
              </a:rPr>
              <a:t>Kingdom of Cambodia</a:t>
            </a:r>
            <a:br>
              <a:rPr lang="en-US" sz="3200" dirty="0">
                <a:solidFill>
                  <a:srgbClr val="C00000"/>
                </a:solidFill>
                <a:latin typeface="Arial Black" pitchFamily="34" charset="0"/>
                <a:ea typeface="MS PGothic" pitchFamily="34" charset="-128"/>
              </a:rPr>
            </a:br>
            <a:r>
              <a:rPr lang="en-US" sz="3200" dirty="0">
                <a:solidFill>
                  <a:srgbClr val="C00000"/>
                </a:solidFill>
                <a:latin typeface="Arial Black" pitchFamily="34" charset="0"/>
                <a:ea typeface="MS PGothic" pitchFamily="34" charset="-128"/>
              </a:rPr>
              <a:t>Nation Religion King</a:t>
            </a:r>
          </a:p>
        </p:txBody>
      </p:sp>
      <p:sp>
        <p:nvSpPr>
          <p:cNvPr id="10" name="Subtitle 2"/>
          <p:cNvSpPr txBox="1">
            <a:spLocks/>
          </p:cNvSpPr>
          <p:nvPr/>
        </p:nvSpPr>
        <p:spPr bwMode="auto">
          <a:xfrm>
            <a:off x="2641502" y="5429250"/>
            <a:ext cx="9083651" cy="838200"/>
          </a:xfrm>
          <a:prstGeom prst="rect">
            <a:avLst/>
          </a:prstGeom>
          <a:noFill/>
          <a:ln w="9525">
            <a:noFill/>
            <a:miter lim="800000"/>
            <a:headEnd/>
            <a:tailEnd/>
          </a:ln>
        </p:spPr>
        <p:txBody>
          <a:bodyPr/>
          <a:lstStyle/>
          <a:p>
            <a:pPr algn="r">
              <a:lnSpc>
                <a:spcPct val="80000"/>
              </a:lnSpc>
              <a:spcBef>
                <a:spcPct val="20000"/>
              </a:spcBef>
            </a:pPr>
            <a:r>
              <a:rPr lang="en-CA" sz="2000" b="1" dirty="0" smtClean="0">
                <a:solidFill>
                  <a:srgbClr val="00B050"/>
                </a:solidFill>
                <a:latin typeface="Calibri" pitchFamily="34" charset="0"/>
              </a:rPr>
              <a:t>	-KHIM YORM, DEPUTY DIRECTOR </a:t>
            </a:r>
          </a:p>
          <a:p>
            <a:pPr algn="r">
              <a:lnSpc>
                <a:spcPct val="80000"/>
              </a:lnSpc>
              <a:spcBef>
                <a:spcPct val="20000"/>
              </a:spcBef>
            </a:pPr>
            <a:r>
              <a:rPr lang="en-CA" sz="2000" b="1" dirty="0" smtClean="0">
                <a:solidFill>
                  <a:srgbClr val="FF0000"/>
                </a:solidFill>
                <a:latin typeface="Calibri" pitchFamily="34" charset="0"/>
              </a:rPr>
              <a:t>SIEM REAP, 19-20  July  2015</a:t>
            </a:r>
            <a:endParaRPr lang="en-AU" sz="2000" b="1" dirty="0">
              <a:solidFill>
                <a:srgbClr val="FF0000"/>
              </a:solidFill>
              <a:latin typeface="Calibri" pitchFamily="34" charset="0"/>
            </a:endParaRPr>
          </a:p>
          <a:p>
            <a:pPr algn="r">
              <a:lnSpc>
                <a:spcPct val="80000"/>
              </a:lnSpc>
              <a:spcBef>
                <a:spcPct val="20000"/>
              </a:spcBef>
              <a:buFont typeface="Arial" pitchFamily="34" charset="0"/>
              <a:buNone/>
            </a:pPr>
            <a:endParaRPr lang="en-CA" sz="2000" b="1" dirty="0">
              <a:solidFill>
                <a:srgbClr val="00B050"/>
              </a:solidFill>
              <a:latin typeface="Calibri" pitchFamily="34" charset="0"/>
              <a:ea typeface="MS PGothic" pitchFamily="34" charset="-128"/>
            </a:endParaRPr>
          </a:p>
          <a:p>
            <a:pPr algn="r">
              <a:lnSpc>
                <a:spcPct val="80000"/>
              </a:lnSpc>
              <a:spcBef>
                <a:spcPct val="20000"/>
              </a:spcBef>
              <a:buFont typeface="Arial" pitchFamily="34" charset="0"/>
              <a:buNone/>
            </a:pPr>
            <a:endParaRPr lang="en-AU" sz="2000" dirty="0">
              <a:solidFill>
                <a:srgbClr val="00B050"/>
              </a:solidFill>
              <a:latin typeface="Calibri" pitchFamily="34" charset="0"/>
              <a:ea typeface="MS PGothic" pitchFamily="34" charset="-128"/>
            </a:endParaRPr>
          </a:p>
          <a:p>
            <a:pPr algn="r">
              <a:lnSpc>
                <a:spcPct val="80000"/>
              </a:lnSpc>
              <a:spcBef>
                <a:spcPct val="20000"/>
              </a:spcBef>
              <a:buFont typeface="Arial" pitchFamily="34" charset="0"/>
              <a:buNone/>
            </a:pPr>
            <a:endParaRPr lang="en-AU" sz="2000" dirty="0">
              <a:solidFill>
                <a:srgbClr val="00B050"/>
              </a:solidFill>
              <a:latin typeface="Calibri" pitchFamily="34" charset="0"/>
              <a:ea typeface="MS PGothic" pitchFamily="34" charset="-128"/>
            </a:endParaRPr>
          </a:p>
        </p:txBody>
      </p:sp>
      <p:sp>
        <p:nvSpPr>
          <p:cNvPr id="19" name="Title 1"/>
          <p:cNvSpPr txBox="1">
            <a:spLocks/>
          </p:cNvSpPr>
          <p:nvPr/>
        </p:nvSpPr>
        <p:spPr>
          <a:xfrm>
            <a:off x="858982" y="3017088"/>
            <a:ext cx="10363200" cy="1470025"/>
          </a:xfrm>
          <a:prstGeom prst="rect">
            <a:avLst/>
          </a:prstGeom>
        </p:spPr>
        <p:txBody>
          <a:bodyPr vert="horz" lIns="91440" tIns="45720" rIns="91440" bIns="45720" rtlCol="0" anchor="ctr">
            <a:normAutofit/>
          </a:bodyPr>
          <a:lstStyle/>
          <a:p>
            <a:pPr algn="ctr">
              <a:spcBef>
                <a:spcPct val="0"/>
              </a:spcBef>
              <a:defRPr/>
            </a:pPr>
            <a:r>
              <a:rPr lang="en-AU" sz="4400" b="1" dirty="0" smtClean="0">
                <a:solidFill>
                  <a:srgbClr val="0070C0"/>
                </a:solidFill>
                <a:effectLst>
                  <a:outerShdw blurRad="38100" dist="38100" dir="2700000" algn="tl">
                    <a:srgbClr val="000000">
                      <a:alpha val="43137"/>
                    </a:srgbClr>
                  </a:outerShdw>
                </a:effectLst>
                <a:latin typeface="+mj-lt"/>
                <a:ea typeface="+mj-ea"/>
                <a:cs typeface="+mj-cs"/>
              </a:rPr>
              <a:t>TVET Quality Assurance Development </a:t>
            </a: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188" y="1759788"/>
            <a:ext cx="11477625" cy="1257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lstStyle/>
          <a:p>
            <a:fld id="{7E03F8DA-0FBC-43E9-8151-157EBFC6B1D9}" type="slidenum">
              <a:rPr lang="en-AU" smtClean="0"/>
              <a:pPr/>
              <a:t>1</a:t>
            </a:fld>
            <a:endParaRPr lang="en-AU"/>
          </a:p>
        </p:txBody>
      </p:sp>
    </p:spTree>
    <p:extLst>
      <p:ext uri="{BB962C8B-B14F-4D97-AF65-F5344CB8AC3E}">
        <p14:creationId xmlns:p14="http://schemas.microsoft.com/office/powerpoint/2010/main" val="27338071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9827"/>
            <a:ext cx="10972800" cy="1143000"/>
          </a:xfrm>
        </p:spPr>
        <p:txBody>
          <a:bodyPr/>
          <a:lstStyle/>
          <a:p>
            <a:r>
              <a:rPr lang="en-US" b="1" dirty="0" smtClean="0">
                <a:solidFill>
                  <a:srgbClr val="C00000"/>
                </a:solidFill>
                <a:effectLst>
                  <a:outerShdw blurRad="38100" dist="38100" dir="2700000" algn="tl">
                    <a:srgbClr val="000000">
                      <a:alpha val="43137"/>
                    </a:srgbClr>
                  </a:outerShdw>
                </a:effectLst>
              </a:rPr>
              <a:t>TVET  SECTOR REFORM</a:t>
            </a:r>
            <a:endParaRPr lang="en-US" b="1" dirty="0">
              <a:solidFill>
                <a:srgbClr val="C00000"/>
              </a:solidFill>
              <a:effectLst>
                <a:outerShdw blurRad="38100" dist="38100" dir="2700000" algn="tl">
                  <a:srgbClr val="000000">
                    <a:alpha val="43137"/>
                  </a:srgbClr>
                </a:outerShdw>
              </a:effectLst>
            </a:endParaRPr>
          </a:p>
        </p:txBody>
      </p:sp>
      <p:sp>
        <p:nvSpPr>
          <p:cNvPr id="3" name="TextBox 2"/>
          <p:cNvSpPr txBox="1"/>
          <p:nvPr/>
        </p:nvSpPr>
        <p:spPr>
          <a:xfrm>
            <a:off x="497541" y="1465731"/>
            <a:ext cx="11282083" cy="5016758"/>
          </a:xfrm>
          <a:prstGeom prst="rect">
            <a:avLst/>
          </a:prstGeom>
          <a:noFill/>
        </p:spPr>
        <p:txBody>
          <a:bodyPr wrap="square" rtlCol="0">
            <a:spAutoFit/>
          </a:bodyPr>
          <a:lstStyle/>
          <a:p>
            <a:pPr marL="457200" indent="-457200">
              <a:buFont typeface="Courier New" pitchFamily="49" charset="0"/>
              <a:buChar char="o"/>
            </a:pPr>
            <a:r>
              <a:rPr lang="en-US" sz="3200" dirty="0" smtClean="0">
                <a:solidFill>
                  <a:srgbClr val="0070C0"/>
                </a:solidFill>
              </a:rPr>
              <a:t>Transforming TVET in Cambodia from low quality, second- choice learning, into higher quality learning opportunities, driven by </a:t>
            </a:r>
            <a:r>
              <a:rPr lang="en-US" sz="3200" dirty="0" err="1" smtClean="0">
                <a:solidFill>
                  <a:srgbClr val="0070C0"/>
                </a:solidFill>
              </a:rPr>
              <a:t>labour</a:t>
            </a:r>
            <a:r>
              <a:rPr lang="en-US" sz="3200" dirty="0" smtClean="0">
                <a:solidFill>
                  <a:srgbClr val="0070C0"/>
                </a:solidFill>
              </a:rPr>
              <a:t> market-demand, Continues to require an on-going, systemized and coordinate approach by: </a:t>
            </a:r>
          </a:p>
          <a:p>
            <a:pPr marL="457200"/>
            <a:r>
              <a:rPr lang="en-US" sz="3200" dirty="0">
                <a:solidFill>
                  <a:srgbClr val="0070C0"/>
                </a:solidFill>
              </a:rPr>
              <a:t> </a:t>
            </a:r>
            <a:r>
              <a:rPr lang="en-US" sz="3200" dirty="0" smtClean="0">
                <a:solidFill>
                  <a:srgbClr val="0070C0"/>
                </a:solidFill>
              </a:rPr>
              <a:t>1</a:t>
            </a:r>
            <a:r>
              <a:rPr lang="en-US" sz="3200" dirty="0">
                <a:solidFill>
                  <a:srgbClr val="0070C0"/>
                </a:solidFill>
              </a:rPr>
              <a:t>.</a:t>
            </a:r>
            <a:r>
              <a:rPr lang="en-US" sz="3200" dirty="0" smtClean="0">
                <a:solidFill>
                  <a:srgbClr val="0070C0"/>
                </a:solidFill>
              </a:rPr>
              <a:t> linking training to market demand</a:t>
            </a:r>
            <a:r>
              <a:rPr lang="en-US" sz="3200" dirty="0">
                <a:solidFill>
                  <a:srgbClr val="0070C0"/>
                </a:solidFill>
              </a:rPr>
              <a:t>;</a:t>
            </a:r>
          </a:p>
          <a:p>
            <a:pPr marL="457200"/>
            <a:r>
              <a:rPr lang="en-US" sz="3200" dirty="0">
                <a:solidFill>
                  <a:srgbClr val="0070C0"/>
                </a:solidFill>
              </a:rPr>
              <a:t> </a:t>
            </a:r>
            <a:r>
              <a:rPr lang="en-US" sz="3200" dirty="0" smtClean="0">
                <a:solidFill>
                  <a:srgbClr val="0070C0"/>
                </a:solidFill>
              </a:rPr>
              <a:t>2. ensuring training quality for enhanced productivity</a:t>
            </a:r>
            <a:r>
              <a:rPr lang="en-US" sz="3200" dirty="0">
                <a:solidFill>
                  <a:srgbClr val="0070C0"/>
                </a:solidFill>
              </a:rPr>
              <a:t>;</a:t>
            </a:r>
          </a:p>
          <a:p>
            <a:pPr marL="457200"/>
            <a:r>
              <a:rPr lang="en-US" sz="3200" dirty="0" smtClean="0">
                <a:solidFill>
                  <a:srgbClr val="0070C0"/>
                </a:solidFill>
              </a:rPr>
              <a:t>3. Strengthening public-private partnership</a:t>
            </a:r>
            <a:r>
              <a:rPr lang="en-US" sz="3200" dirty="0">
                <a:solidFill>
                  <a:srgbClr val="0070C0"/>
                </a:solidFill>
              </a:rPr>
              <a:t>;</a:t>
            </a:r>
          </a:p>
          <a:p>
            <a:pPr marL="457200"/>
            <a:r>
              <a:rPr lang="en-US" sz="3200" dirty="0" smtClean="0">
                <a:solidFill>
                  <a:srgbClr val="0070C0"/>
                </a:solidFill>
              </a:rPr>
              <a:t>4. Ensuring </a:t>
            </a:r>
            <a:r>
              <a:rPr lang="en-US" sz="3200" dirty="0" err="1" smtClean="0">
                <a:solidFill>
                  <a:srgbClr val="0070C0"/>
                </a:solidFill>
              </a:rPr>
              <a:t>equityin</a:t>
            </a:r>
            <a:r>
              <a:rPr lang="en-US" sz="3200" dirty="0" smtClean="0">
                <a:solidFill>
                  <a:srgbClr val="0070C0"/>
                </a:solidFill>
              </a:rPr>
              <a:t> training;</a:t>
            </a:r>
            <a:endParaRPr lang="en-US" sz="3200" dirty="0">
              <a:solidFill>
                <a:srgbClr val="0070C0"/>
              </a:solidFill>
            </a:endParaRPr>
          </a:p>
          <a:p>
            <a:pPr marL="971550" indent="-514350">
              <a:buAutoNum type="arabicPeriod" startAt="5"/>
            </a:pPr>
            <a:r>
              <a:rPr lang="en-US" sz="3200" dirty="0" smtClean="0">
                <a:solidFill>
                  <a:srgbClr val="0070C0"/>
                </a:solidFill>
              </a:rPr>
              <a:t>Promoting TVET</a:t>
            </a:r>
            <a:r>
              <a:rPr lang="en-US" sz="3200" dirty="0">
                <a:solidFill>
                  <a:srgbClr val="0070C0"/>
                </a:solidFill>
              </a:rPr>
              <a:t> </a:t>
            </a:r>
            <a:r>
              <a:rPr lang="en-US" sz="3200" dirty="0" smtClean="0">
                <a:solidFill>
                  <a:srgbClr val="0070C0"/>
                </a:solidFill>
              </a:rPr>
              <a:t>for</a:t>
            </a:r>
            <a:r>
              <a:rPr lang="en-US" sz="3200" dirty="0">
                <a:solidFill>
                  <a:srgbClr val="0070C0"/>
                </a:solidFill>
              </a:rPr>
              <a:t> </a:t>
            </a:r>
            <a:r>
              <a:rPr lang="en-US" sz="3200" dirty="0" smtClean="0">
                <a:solidFill>
                  <a:srgbClr val="0070C0"/>
                </a:solidFill>
              </a:rPr>
              <a:t>social-economic development.</a:t>
            </a:r>
          </a:p>
          <a:p>
            <a:pPr marL="349250" indent="-295275">
              <a:buFont typeface="Courier New" pitchFamily="49" charset="0"/>
              <a:buChar char="o"/>
            </a:pPr>
            <a:r>
              <a:rPr lang="en-US" sz="3200" dirty="0">
                <a:solidFill>
                  <a:srgbClr val="0070C0"/>
                </a:solidFill>
              </a:rPr>
              <a:t> </a:t>
            </a:r>
            <a:r>
              <a:rPr lang="en-US" sz="3200" dirty="0" smtClean="0">
                <a:solidFill>
                  <a:srgbClr val="0070C0"/>
                </a:solidFill>
              </a:rPr>
              <a:t>Restructure DGTVET</a:t>
            </a:r>
            <a:endParaRPr lang="en-US" sz="3200" dirty="0">
              <a:solidFill>
                <a:srgbClr val="0070C0"/>
              </a:solidFill>
            </a:endParaRPr>
          </a:p>
        </p:txBody>
      </p:sp>
      <p:sp>
        <p:nvSpPr>
          <p:cNvPr id="4" name="Slide Number Placeholder 3"/>
          <p:cNvSpPr>
            <a:spLocks noGrp="1"/>
          </p:cNvSpPr>
          <p:nvPr>
            <p:ph type="sldNum" sz="quarter" idx="12"/>
          </p:nvPr>
        </p:nvSpPr>
        <p:spPr/>
        <p:txBody>
          <a:bodyPr/>
          <a:lstStyle/>
          <a:p>
            <a:fld id="{7E03F8DA-0FBC-43E9-8151-157EBFC6B1D9}" type="slidenum">
              <a:rPr lang="en-AU" smtClean="0"/>
              <a:pPr/>
              <a:t>10</a:t>
            </a:fld>
            <a:endParaRPr lang="en-AU"/>
          </a:p>
        </p:txBody>
      </p:sp>
    </p:spTree>
    <p:extLst>
      <p:ext uri="{BB962C8B-B14F-4D97-AF65-F5344CB8AC3E}">
        <p14:creationId xmlns:p14="http://schemas.microsoft.com/office/powerpoint/2010/main" val="3288289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a:xfrm>
            <a:off x="-80682" y="376186"/>
            <a:ext cx="12840760" cy="11430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AU" sz="3600" b="1" dirty="0" smtClean="0">
                <a:solidFill>
                  <a:srgbClr val="C00000"/>
                </a:solidFill>
                <a:effectLst>
                  <a:outerShdw blurRad="38100" dist="38100" dir="2700000" algn="tl">
                    <a:srgbClr val="000000">
                      <a:alpha val="43137"/>
                    </a:srgbClr>
                  </a:outerShdw>
                </a:effectLst>
                <a:latin typeface="Tw Cen MT"/>
                <a:cs typeface="Tw Cen MT"/>
              </a:rPr>
              <a:t> TVET QUALITY ASSURANCE FRAMEWORK</a:t>
            </a:r>
            <a:br>
              <a:rPr lang="en-AU" sz="3600" b="1" dirty="0" smtClean="0">
                <a:solidFill>
                  <a:srgbClr val="C00000"/>
                </a:solidFill>
                <a:effectLst>
                  <a:outerShdw blurRad="38100" dist="38100" dir="2700000" algn="tl">
                    <a:srgbClr val="000000">
                      <a:alpha val="43137"/>
                    </a:srgbClr>
                  </a:outerShdw>
                </a:effectLst>
                <a:latin typeface="Tw Cen MT"/>
                <a:cs typeface="Tw Cen MT"/>
              </a:rPr>
            </a:br>
            <a:r>
              <a:rPr lang="en-AU" sz="3600" b="1" dirty="0" smtClean="0">
                <a:solidFill>
                  <a:srgbClr val="C00000"/>
                </a:solidFill>
                <a:effectLst>
                  <a:outerShdw blurRad="38100" dist="38100" dir="2700000" algn="tl">
                    <a:srgbClr val="000000">
                      <a:alpha val="43137"/>
                    </a:srgbClr>
                  </a:outerShdw>
                </a:effectLst>
                <a:latin typeface="Tw Cen MT"/>
                <a:cs typeface="Tw Cen MT"/>
              </a:rPr>
              <a:t/>
            </a:r>
            <a:br>
              <a:rPr lang="en-AU" sz="3600" b="1" dirty="0" smtClean="0">
                <a:solidFill>
                  <a:srgbClr val="C00000"/>
                </a:solidFill>
                <a:effectLst>
                  <a:outerShdw blurRad="38100" dist="38100" dir="2700000" algn="tl">
                    <a:srgbClr val="000000">
                      <a:alpha val="43137"/>
                    </a:srgbClr>
                  </a:outerShdw>
                </a:effectLst>
                <a:latin typeface="Tw Cen MT"/>
                <a:cs typeface="Tw Cen MT"/>
              </a:rPr>
            </a:br>
            <a:endParaRPr lang="en-AU" sz="3600" b="1" dirty="0">
              <a:solidFill>
                <a:srgbClr val="C00000"/>
              </a:solidFill>
              <a:effectLst>
                <a:outerShdw blurRad="38100" dist="38100" dir="2700000" algn="tl">
                  <a:srgbClr val="000000">
                    <a:alpha val="43137"/>
                  </a:srgbClr>
                </a:outerShdw>
              </a:effectLst>
              <a:latin typeface="Tw Cen MT"/>
              <a:cs typeface="Tw Cen MT"/>
            </a:endParaRPr>
          </a:p>
        </p:txBody>
      </p:sp>
      <p:sp>
        <p:nvSpPr>
          <p:cNvPr id="13" name="Content Placeholder 2"/>
          <p:cNvSpPr txBox="1">
            <a:spLocks/>
          </p:cNvSpPr>
          <p:nvPr/>
        </p:nvSpPr>
        <p:spPr>
          <a:xfrm>
            <a:off x="111735" y="1268760"/>
            <a:ext cx="11389983" cy="4857403"/>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endParaRPr lang="en-AU" smtClean="0">
              <a:latin typeface="Algerian" pitchFamily="82" charset="0"/>
            </a:endParaRPr>
          </a:p>
          <a:p>
            <a:pPr marL="0" indent="0">
              <a:buFont typeface="Arial" pitchFamily="34" charset="0"/>
              <a:buNone/>
            </a:pPr>
            <a:endParaRPr lang="en-AU" smtClean="0">
              <a:latin typeface="Algerian" pitchFamily="82" charset="0"/>
            </a:endParaRPr>
          </a:p>
          <a:p>
            <a:pPr marL="0" indent="0">
              <a:buFont typeface="Arial" pitchFamily="34" charset="0"/>
              <a:buNone/>
            </a:pPr>
            <a:endParaRPr lang="en-AU" smtClean="0">
              <a:latin typeface="Algerian" pitchFamily="82" charset="0"/>
            </a:endParaRPr>
          </a:p>
          <a:p>
            <a:pPr marL="0" indent="0">
              <a:buFont typeface="Arial" pitchFamily="34" charset="0"/>
              <a:buNone/>
            </a:pPr>
            <a:endParaRPr lang="en-AU" sz="2800" smtClean="0"/>
          </a:p>
          <a:p>
            <a:pPr marL="0" indent="0">
              <a:buFont typeface="Arial" pitchFamily="34" charset="0"/>
              <a:buNone/>
            </a:pPr>
            <a:endParaRPr lang="en-AU" sz="2800" smtClean="0"/>
          </a:p>
          <a:p>
            <a:pPr marL="0" indent="0">
              <a:buFont typeface="Arial" pitchFamily="34" charset="0"/>
              <a:buNone/>
            </a:pPr>
            <a:endParaRPr lang="en-AU" sz="2800" smtClean="0"/>
          </a:p>
          <a:p>
            <a:pPr marL="0" indent="0">
              <a:buFont typeface="Arial" pitchFamily="34" charset="0"/>
              <a:buNone/>
            </a:pPr>
            <a:endParaRPr lang="en-AU" sz="2800" smtClean="0"/>
          </a:p>
          <a:p>
            <a:pPr marL="0" indent="0">
              <a:buFont typeface="Arial" pitchFamily="34" charset="0"/>
              <a:buNone/>
            </a:pPr>
            <a:endParaRPr lang="en-AU" sz="2800" smtClean="0"/>
          </a:p>
          <a:p>
            <a:pPr marL="0" indent="0">
              <a:buFont typeface="Arial" pitchFamily="34" charset="0"/>
              <a:buNone/>
            </a:pPr>
            <a:endParaRPr lang="en-AU" sz="2800" smtClean="0"/>
          </a:p>
          <a:p>
            <a:endParaRPr lang="en-AU" dirty="0"/>
          </a:p>
        </p:txBody>
      </p:sp>
      <p:pic>
        <p:nvPicPr>
          <p:cNvPr id="14" name="Picture 2" descr="C:\Users\Kath\AppData\Local\Microsoft\Windows\Temporary Internet Files\Content.IE5\TSNA9QSE\MC900434665[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3908" y="1808915"/>
            <a:ext cx="659028" cy="250169"/>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2501942" y="1480956"/>
            <a:ext cx="8809899" cy="1200329"/>
          </a:xfrm>
          <a:prstGeom prst="rect">
            <a:avLst/>
          </a:prstGeom>
          <a:noFill/>
        </p:spPr>
        <p:txBody>
          <a:bodyPr wrap="square" rtlCol="0">
            <a:spAutoFit/>
          </a:bodyPr>
          <a:lstStyle/>
          <a:p>
            <a:r>
              <a:rPr lang="en-AU" sz="3600" dirty="0" smtClean="0"/>
              <a:t>Ensure quality and consistency of training </a:t>
            </a:r>
            <a:r>
              <a:rPr lang="en-AU" sz="3600" b="1" dirty="0" smtClean="0"/>
              <a:t>product</a:t>
            </a:r>
            <a:endParaRPr lang="en-AU" sz="3600" b="1" dirty="0"/>
          </a:p>
        </p:txBody>
      </p:sp>
      <p:sp>
        <p:nvSpPr>
          <p:cNvPr id="16" name="TextBox 15"/>
          <p:cNvSpPr txBox="1"/>
          <p:nvPr/>
        </p:nvSpPr>
        <p:spPr>
          <a:xfrm>
            <a:off x="1790849" y="3780944"/>
            <a:ext cx="8736971" cy="369332"/>
          </a:xfrm>
          <a:prstGeom prst="rect">
            <a:avLst/>
          </a:prstGeom>
          <a:noFill/>
        </p:spPr>
        <p:txBody>
          <a:bodyPr wrap="square" rtlCol="0">
            <a:spAutoFit/>
          </a:bodyPr>
          <a:lstStyle/>
          <a:p>
            <a:endParaRPr lang="en-AU" dirty="0"/>
          </a:p>
        </p:txBody>
      </p:sp>
      <p:sp>
        <p:nvSpPr>
          <p:cNvPr id="17" name="TextBox 16"/>
          <p:cNvSpPr txBox="1"/>
          <p:nvPr/>
        </p:nvSpPr>
        <p:spPr>
          <a:xfrm>
            <a:off x="2508271" y="2826838"/>
            <a:ext cx="9577984" cy="1200329"/>
          </a:xfrm>
          <a:prstGeom prst="rect">
            <a:avLst/>
          </a:prstGeom>
          <a:noFill/>
        </p:spPr>
        <p:txBody>
          <a:bodyPr wrap="square" rtlCol="0">
            <a:spAutoFit/>
          </a:bodyPr>
          <a:lstStyle/>
          <a:p>
            <a:r>
              <a:rPr lang="en-AU" sz="3600" dirty="0"/>
              <a:t>Ensure training </a:t>
            </a:r>
            <a:r>
              <a:rPr lang="en-AU" sz="3600" b="1" dirty="0"/>
              <a:t>providers</a:t>
            </a:r>
            <a:r>
              <a:rPr lang="en-AU" sz="3600" dirty="0"/>
              <a:t> (institutions) can meet standards to provide quality training programs</a:t>
            </a:r>
          </a:p>
        </p:txBody>
      </p:sp>
      <p:sp>
        <p:nvSpPr>
          <p:cNvPr id="18" name="TextBox 17"/>
          <p:cNvSpPr txBox="1"/>
          <p:nvPr/>
        </p:nvSpPr>
        <p:spPr>
          <a:xfrm>
            <a:off x="2450002" y="4320175"/>
            <a:ext cx="8809899" cy="1754327"/>
          </a:xfrm>
          <a:prstGeom prst="rect">
            <a:avLst/>
          </a:prstGeom>
          <a:noFill/>
        </p:spPr>
        <p:txBody>
          <a:bodyPr wrap="square" rtlCol="0">
            <a:spAutoFit/>
          </a:bodyPr>
          <a:lstStyle/>
          <a:p>
            <a:r>
              <a:rPr lang="en-AU" sz="3600" dirty="0"/>
              <a:t>Ensure training offered by Institutions meets agreed industry requirements and students will have improved employment </a:t>
            </a:r>
            <a:r>
              <a:rPr lang="en-AU" sz="3600" b="1" dirty="0"/>
              <a:t>outcomes</a:t>
            </a:r>
          </a:p>
        </p:txBody>
      </p:sp>
      <p:pic>
        <p:nvPicPr>
          <p:cNvPr id="19" name="Picture 2" descr="C:\Users\Kath\AppData\Local\Microsoft\Windows\Temporary Internet Files\Content.IE5\TSNA9QSE\MC900434665[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43892" y="3096698"/>
            <a:ext cx="659028" cy="250169"/>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C:\Users\Kath\AppData\Local\Microsoft\Windows\Temporary Internet Files\Content.IE5\TSNA9QSE\MC900434665[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00084" y="4576919"/>
            <a:ext cx="659028" cy="250169"/>
          </a:xfrm>
          <a:prstGeom prst="rect">
            <a:avLst/>
          </a:prstGeom>
          <a:noFill/>
          <a:extLst>
            <a:ext uri="{909E8E84-426E-40DD-AFC4-6F175D3DCCD1}">
              <a14:hiddenFill xmlns:a14="http://schemas.microsoft.com/office/drawing/2010/main">
                <a:solidFill>
                  <a:srgbClr val="FFFFFF"/>
                </a:solidFill>
              </a14:hiddenFill>
            </a:ext>
          </a:extLst>
        </p:spPr>
      </p:pic>
      <p:sp>
        <p:nvSpPr>
          <p:cNvPr id="21" name="Slide Number Placeholder 20"/>
          <p:cNvSpPr>
            <a:spLocks noGrp="1"/>
          </p:cNvSpPr>
          <p:nvPr>
            <p:ph type="sldNum" sz="quarter" idx="12"/>
          </p:nvPr>
        </p:nvSpPr>
        <p:spPr/>
        <p:txBody>
          <a:bodyPr/>
          <a:lstStyle/>
          <a:p>
            <a:fld id="{7E03F8DA-0FBC-43E9-8151-157EBFC6B1D9}" type="slidenum">
              <a:rPr lang="en-AU" smtClean="0"/>
              <a:pPr/>
              <a:t>11</a:t>
            </a:fld>
            <a:endParaRPr lang="en-AU"/>
          </a:p>
        </p:txBody>
      </p:sp>
    </p:spTree>
    <p:extLst>
      <p:ext uri="{BB962C8B-B14F-4D97-AF65-F5344CB8AC3E}">
        <p14:creationId xmlns:p14="http://schemas.microsoft.com/office/powerpoint/2010/main" val="1598284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ppt_x"/>
                                          </p:val>
                                        </p:tav>
                                        <p:tav tm="100000">
                                          <p:val>
                                            <p:strVal val="#ppt_x"/>
                                          </p:val>
                                        </p:tav>
                                      </p:tavLst>
                                    </p:anim>
                                    <p:anim calcmode="lin" valueType="num">
                                      <p:cBhvr additive="base">
                                        <p:cTn id="26"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P spid="17" grpId="0"/>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a:xfrm>
            <a:off x="1" y="99827"/>
            <a:ext cx="12191999" cy="5715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smtClean="0">
                <a:solidFill>
                  <a:srgbClr val="C00000"/>
                </a:solidFill>
                <a:effectLst>
                  <a:outerShdw blurRad="38100" dist="38100" dir="2700000" algn="tl">
                    <a:srgbClr val="000000">
                      <a:alpha val="43137"/>
                    </a:srgbClr>
                  </a:outerShdw>
                </a:effectLst>
              </a:rPr>
              <a:t>TVET  QA FRAMEWORK</a:t>
            </a:r>
            <a:endParaRPr lang="en-US" sz="3600" b="1" dirty="0">
              <a:solidFill>
                <a:srgbClr val="C00000"/>
              </a:solidFill>
              <a:effectLst>
                <a:outerShdw blurRad="38100" dist="38100" dir="2700000" algn="tl">
                  <a:srgbClr val="000000">
                    <a:alpha val="43137"/>
                  </a:srgbClr>
                </a:outerShdw>
              </a:effectLst>
            </a:endParaRPr>
          </a:p>
        </p:txBody>
      </p:sp>
      <p:sp>
        <p:nvSpPr>
          <p:cNvPr id="14" name="Rectangle 13"/>
          <p:cNvSpPr/>
          <p:nvPr/>
        </p:nvSpPr>
        <p:spPr>
          <a:xfrm>
            <a:off x="1012072" y="922660"/>
            <a:ext cx="11179928" cy="1569660"/>
          </a:xfrm>
          <a:prstGeom prst="rect">
            <a:avLst/>
          </a:prstGeom>
        </p:spPr>
        <p:txBody>
          <a:bodyPr wrap="square">
            <a:spAutoFit/>
          </a:bodyPr>
          <a:lstStyle/>
          <a:p>
            <a:r>
              <a:rPr lang="en-US" sz="3200" b="1" dirty="0" smtClean="0">
                <a:solidFill>
                  <a:srgbClr val="0070C0"/>
                </a:solidFill>
              </a:rPr>
              <a:t>TVET –  POLICY PRIORITIES</a:t>
            </a:r>
            <a:endParaRPr lang="en-US" sz="3200" b="1" dirty="0">
              <a:solidFill>
                <a:srgbClr val="0070C0"/>
              </a:solidFill>
            </a:endParaRPr>
          </a:p>
          <a:p>
            <a:pPr algn="just"/>
            <a:r>
              <a:rPr lang="en-US" sz="3200" b="1" dirty="0">
                <a:solidFill>
                  <a:srgbClr val="0070C0"/>
                </a:solidFill>
              </a:rPr>
              <a:t> </a:t>
            </a:r>
            <a:r>
              <a:rPr lang="en-US" sz="3200" dirty="0">
                <a:solidFill>
                  <a:srgbClr val="0070C0"/>
                </a:solidFill>
              </a:rPr>
              <a:t/>
            </a:r>
            <a:br>
              <a:rPr lang="en-US" sz="3200" dirty="0">
                <a:solidFill>
                  <a:srgbClr val="0070C0"/>
                </a:solidFill>
              </a:rPr>
            </a:br>
            <a:endParaRPr lang="en-US" sz="3200" b="1" i="1" dirty="0">
              <a:solidFill>
                <a:srgbClr val="0070C0"/>
              </a:solidFill>
            </a:endParaRPr>
          </a:p>
        </p:txBody>
      </p:sp>
      <p:sp>
        <p:nvSpPr>
          <p:cNvPr id="15" name="Content Placeholder 2"/>
          <p:cNvSpPr txBox="1">
            <a:spLocks/>
          </p:cNvSpPr>
          <p:nvPr/>
        </p:nvSpPr>
        <p:spPr>
          <a:xfrm>
            <a:off x="510988" y="1615157"/>
            <a:ext cx="7762377" cy="5421245"/>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950" dirty="0" smtClean="0">
                <a:solidFill>
                  <a:srgbClr val="0070C0"/>
                </a:solidFill>
              </a:rPr>
              <a:t>	</a:t>
            </a:r>
          </a:p>
          <a:p>
            <a:r>
              <a:rPr lang="en-US" sz="4000" b="1" dirty="0" smtClean="0">
                <a:solidFill>
                  <a:srgbClr val="0070C0"/>
                </a:solidFill>
              </a:rPr>
              <a:t> </a:t>
            </a:r>
            <a:r>
              <a:rPr lang="en-US" sz="3600" b="1" dirty="0" smtClean="0">
                <a:solidFill>
                  <a:srgbClr val="0070C0"/>
                </a:solidFill>
              </a:rPr>
              <a:t>Policy Priority 1: Quality and Relevancy</a:t>
            </a:r>
          </a:p>
          <a:p>
            <a:pPr marL="0" indent="0">
              <a:buFont typeface="Arial" pitchFamily="34" charset="0"/>
              <a:buNone/>
            </a:pPr>
            <a:endParaRPr lang="en-US" sz="3600" b="1" dirty="0" smtClean="0">
              <a:solidFill>
                <a:srgbClr val="0070C0"/>
              </a:solidFill>
            </a:endParaRPr>
          </a:p>
          <a:p>
            <a:r>
              <a:rPr lang="en-US" sz="3600" b="1" dirty="0" smtClean="0">
                <a:solidFill>
                  <a:srgbClr val="0070C0"/>
                </a:solidFill>
              </a:rPr>
              <a:t> Policy Priority 2: Access and Equity</a:t>
            </a:r>
          </a:p>
          <a:p>
            <a:pPr marL="0" indent="0">
              <a:buFont typeface="Arial" pitchFamily="34" charset="0"/>
              <a:buNone/>
            </a:pPr>
            <a:endParaRPr lang="en-US" sz="3600" b="1" dirty="0" smtClean="0">
              <a:solidFill>
                <a:srgbClr val="0070C0"/>
              </a:solidFill>
            </a:endParaRPr>
          </a:p>
          <a:p>
            <a:r>
              <a:rPr lang="en-US" sz="3600" b="1" dirty="0" smtClean="0">
                <a:solidFill>
                  <a:srgbClr val="0070C0"/>
                </a:solidFill>
              </a:rPr>
              <a:t> Policy Priority 3: Management and Governance</a:t>
            </a:r>
            <a:endParaRPr lang="en-US" sz="3600" b="1" dirty="0">
              <a:solidFill>
                <a:srgbClr val="0070C0"/>
              </a:solidFill>
            </a:endParaRPr>
          </a:p>
        </p:txBody>
      </p:sp>
      <p:pic>
        <p:nvPicPr>
          <p:cNvPr id="16" name="Pictur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08301" y="2013514"/>
            <a:ext cx="3983699" cy="1903753"/>
          </a:xfrm>
          <a:prstGeom prst="rect">
            <a:avLst/>
          </a:prstGeom>
        </p:spPr>
      </p:pic>
      <p:pic>
        <p:nvPicPr>
          <p:cNvPr id="17" name="Picture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73365" y="4459036"/>
            <a:ext cx="3918635" cy="2202565"/>
          </a:xfrm>
          <a:prstGeom prst="rect">
            <a:avLst/>
          </a:prstGeom>
        </p:spPr>
      </p:pic>
      <p:sp>
        <p:nvSpPr>
          <p:cNvPr id="18" name="Slide Number Placeholder 17"/>
          <p:cNvSpPr>
            <a:spLocks noGrp="1"/>
          </p:cNvSpPr>
          <p:nvPr>
            <p:ph type="sldNum" sz="quarter" idx="12"/>
          </p:nvPr>
        </p:nvSpPr>
        <p:spPr/>
        <p:txBody>
          <a:bodyPr/>
          <a:lstStyle/>
          <a:p>
            <a:fld id="{7E03F8DA-0FBC-43E9-8151-157EBFC6B1D9}" type="slidenum">
              <a:rPr lang="en-AU" smtClean="0"/>
              <a:pPr/>
              <a:t>12</a:t>
            </a:fld>
            <a:endParaRPr lang="en-AU"/>
          </a:p>
        </p:txBody>
      </p:sp>
    </p:spTree>
    <p:extLst>
      <p:ext uri="{BB962C8B-B14F-4D97-AF65-F5344CB8AC3E}">
        <p14:creationId xmlns:p14="http://schemas.microsoft.com/office/powerpoint/2010/main" val="2649207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5">
                                            <p:txEl>
                                              <p:pRg st="1" end="1"/>
                                            </p:txEl>
                                          </p:spTgt>
                                        </p:tgtEl>
                                        <p:attrNameLst>
                                          <p:attrName>style.visibility</p:attrName>
                                        </p:attrNameLst>
                                      </p:cBhvr>
                                      <p:to>
                                        <p:strVal val="visible"/>
                                      </p:to>
                                    </p:set>
                                    <p:anim calcmode="lin" valueType="num">
                                      <p:cBhvr additive="base">
                                        <p:cTn id="19" dur="500" fill="hold"/>
                                        <p:tgtEl>
                                          <p:spTgt spid="15">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5">
                                            <p:txEl>
                                              <p:pRg st="3" end="3"/>
                                            </p:txEl>
                                          </p:spTgt>
                                        </p:tgtEl>
                                        <p:attrNameLst>
                                          <p:attrName>style.visibility</p:attrName>
                                        </p:attrNameLst>
                                      </p:cBhvr>
                                      <p:to>
                                        <p:strVal val="visible"/>
                                      </p:to>
                                    </p:set>
                                    <p:anim calcmode="lin" valueType="num">
                                      <p:cBhvr additive="base">
                                        <p:cTn id="25" dur="500" fill="hold"/>
                                        <p:tgtEl>
                                          <p:spTgt spid="1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5">
                                            <p:txEl>
                                              <p:pRg st="5" end="5"/>
                                            </p:txEl>
                                          </p:spTgt>
                                        </p:tgtEl>
                                        <p:attrNameLst>
                                          <p:attrName>style.visibility</p:attrName>
                                        </p:attrNameLst>
                                      </p:cBhvr>
                                      <p:to>
                                        <p:strVal val="visible"/>
                                      </p:to>
                                    </p:set>
                                    <p:anim calcmode="lin" valueType="num">
                                      <p:cBhvr additive="base">
                                        <p:cTn id="31" dur="500" fill="hold"/>
                                        <p:tgtEl>
                                          <p:spTgt spid="15">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64175" y="836669"/>
            <a:ext cx="11660449" cy="1478570"/>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CA" sz="3600" b="1" dirty="0" smtClean="0">
                <a:solidFill>
                  <a:srgbClr val="0070C0"/>
                </a:solidFill>
                <a:latin typeface="Tw Cen MT"/>
                <a:cs typeface="Tw Cen MT"/>
              </a:rPr>
              <a:t> TVET STRATEGY PLAN, 2014-2018</a:t>
            </a:r>
            <a:endParaRPr lang="en-US" sz="3600" dirty="0">
              <a:solidFill>
                <a:srgbClr val="0070C0"/>
              </a:solidFill>
              <a:latin typeface="Tw Cen MT"/>
              <a:cs typeface="Tw Cen MT"/>
            </a:endParaRPr>
          </a:p>
        </p:txBody>
      </p:sp>
      <p:sp>
        <p:nvSpPr>
          <p:cNvPr id="3" name="Isosceles Triangle 2"/>
          <p:cNvSpPr/>
          <p:nvPr/>
        </p:nvSpPr>
        <p:spPr>
          <a:xfrm>
            <a:off x="0" y="1981200"/>
            <a:ext cx="6168789" cy="3550688"/>
          </a:xfrm>
          <a:prstGeom prst="triangle">
            <a:avLst/>
          </a:prstGeom>
          <a:solidFill>
            <a:srgbClr val="FF3300"/>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lvl="1" algn="ctr" defTabSz="801688">
              <a:buClr>
                <a:srgbClr val="C00000"/>
              </a:buClr>
              <a:defRPr/>
            </a:pPr>
            <a:r>
              <a:rPr lang="en-US" sz="2400" dirty="0">
                <a:solidFill>
                  <a:schemeClr val="bg1"/>
                </a:solidFill>
                <a:latin typeface="Arial" pitchFamily="34" charset="0"/>
                <a:ea typeface="ＭＳ Ｐゴシック" pitchFamily="34" charset="-128"/>
              </a:rPr>
              <a:t>1</a:t>
            </a:r>
          </a:p>
          <a:p>
            <a:pPr marL="0" lvl="1" algn="ctr" defTabSz="801688">
              <a:buClr>
                <a:srgbClr val="C00000"/>
              </a:buClr>
              <a:defRPr/>
            </a:pPr>
            <a:r>
              <a:rPr lang="en-US" sz="2400" b="1" dirty="0">
                <a:solidFill>
                  <a:schemeClr val="bg1"/>
                </a:solidFill>
                <a:latin typeface="Arial" pitchFamily="34" charset="0"/>
                <a:ea typeface="ＭＳ Ｐゴシック" pitchFamily="34" charset="-128"/>
              </a:rPr>
              <a:t>I</a:t>
            </a:r>
            <a:r>
              <a:rPr lang="en-AU" sz="900" b="1" dirty="0">
                <a:solidFill>
                  <a:schemeClr val="bg1"/>
                </a:solidFill>
              </a:rPr>
              <a:t>I</a:t>
            </a:r>
            <a:r>
              <a:rPr lang="en-AU" sz="2400" b="1" dirty="0">
                <a:solidFill>
                  <a:schemeClr val="bg1"/>
                </a:solidFill>
                <a:latin typeface="Arial" pitchFamily="34" charset="0"/>
                <a:cs typeface="Arial" pitchFamily="34" charset="0"/>
              </a:rPr>
              <a:t>mprove </a:t>
            </a:r>
          </a:p>
          <a:p>
            <a:pPr marL="0" lvl="1" indent="-228600" algn="ctr" defTabSz="801688">
              <a:lnSpc>
                <a:spcPct val="80000"/>
              </a:lnSpc>
              <a:buClr>
                <a:srgbClr val="C00000"/>
              </a:buClr>
              <a:defRPr/>
            </a:pPr>
            <a:r>
              <a:rPr lang="en-AU" sz="2400" b="1" dirty="0">
                <a:solidFill>
                  <a:schemeClr val="bg1"/>
                </a:solidFill>
                <a:latin typeface="Arial" pitchFamily="34" charset="0"/>
                <a:cs typeface="Arial" pitchFamily="34" charset="0"/>
              </a:rPr>
              <a:t>Quality and Relevance of TVET </a:t>
            </a:r>
            <a:r>
              <a:rPr lang="en-AU" sz="2400" b="1" dirty="0" smtClean="0">
                <a:solidFill>
                  <a:schemeClr val="bg1"/>
                </a:solidFill>
                <a:latin typeface="Arial" pitchFamily="34" charset="0"/>
                <a:cs typeface="Arial" pitchFamily="34" charset="0"/>
              </a:rPr>
              <a:t>system</a:t>
            </a:r>
            <a:endParaRPr lang="de-DE" sz="2400" b="1" dirty="0">
              <a:solidFill>
                <a:schemeClr val="bg1"/>
              </a:solidFill>
              <a:latin typeface="Arial" pitchFamily="34" charset="0"/>
              <a:cs typeface="Arial" pitchFamily="34" charset="0"/>
            </a:endParaRPr>
          </a:p>
        </p:txBody>
      </p:sp>
      <p:sp>
        <p:nvSpPr>
          <p:cNvPr id="4" name="Isosceles Triangle 3"/>
          <p:cNvSpPr/>
          <p:nvPr/>
        </p:nvSpPr>
        <p:spPr>
          <a:xfrm>
            <a:off x="6022639" y="1981200"/>
            <a:ext cx="6168029" cy="3550688"/>
          </a:xfrm>
          <a:prstGeom prst="triangle">
            <a:avLst>
              <a:gd name="adj" fmla="val 48607"/>
            </a:avLst>
          </a:prstGeom>
          <a:pattFill prst="dashHorz">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lvl="1" indent="-228600" algn="ctr" defTabSz="801688">
              <a:lnSpc>
                <a:spcPct val="80000"/>
              </a:lnSpc>
              <a:buClr>
                <a:srgbClr val="C00000"/>
              </a:buClr>
              <a:defRPr/>
            </a:pPr>
            <a:r>
              <a:rPr lang="en-AU" sz="2700" b="1" dirty="0" smtClean="0">
                <a:solidFill>
                  <a:srgbClr val="C00000"/>
                </a:solidFill>
                <a:latin typeface="Arial" pitchFamily="34" charset="0"/>
                <a:cs typeface="Arial" pitchFamily="34" charset="0"/>
              </a:rPr>
              <a:t>2</a:t>
            </a:r>
          </a:p>
          <a:p>
            <a:pPr marL="0" lvl="1" indent="-228600" algn="ctr" defTabSz="801688">
              <a:lnSpc>
                <a:spcPct val="80000"/>
              </a:lnSpc>
              <a:buClr>
                <a:srgbClr val="C00000"/>
              </a:buClr>
              <a:defRPr/>
            </a:pPr>
            <a:r>
              <a:rPr lang="en-AU" sz="2700" b="1" dirty="0" smtClean="0">
                <a:solidFill>
                  <a:srgbClr val="C00000"/>
                </a:solidFill>
                <a:latin typeface="Arial" pitchFamily="34" charset="0"/>
                <a:cs typeface="Arial" pitchFamily="34" charset="0"/>
              </a:rPr>
              <a:t>Increase</a:t>
            </a:r>
            <a:endParaRPr lang="en-AU" sz="2700" b="1" dirty="0">
              <a:solidFill>
                <a:srgbClr val="C00000"/>
              </a:solidFill>
              <a:latin typeface="Arial" pitchFamily="34" charset="0"/>
              <a:cs typeface="Arial" pitchFamily="34" charset="0"/>
            </a:endParaRPr>
          </a:p>
          <a:p>
            <a:pPr marL="0" lvl="1" indent="-228600" algn="ctr" defTabSz="801688">
              <a:lnSpc>
                <a:spcPct val="80000"/>
              </a:lnSpc>
              <a:buClr>
                <a:srgbClr val="C00000"/>
              </a:buClr>
              <a:defRPr/>
            </a:pPr>
            <a:r>
              <a:rPr lang="en-AU" sz="2700" b="1" dirty="0">
                <a:solidFill>
                  <a:srgbClr val="C00000"/>
                </a:solidFill>
                <a:latin typeface="Arial" pitchFamily="34" charset="0"/>
                <a:cs typeface="Arial" pitchFamily="34" charset="0"/>
              </a:rPr>
              <a:t>Access and Equity </a:t>
            </a:r>
            <a:r>
              <a:rPr lang="en-AU" sz="2700" b="1" dirty="0" smtClean="0">
                <a:solidFill>
                  <a:srgbClr val="C00000"/>
                </a:solidFill>
                <a:latin typeface="Arial" pitchFamily="34" charset="0"/>
                <a:cs typeface="Arial" pitchFamily="34" charset="0"/>
              </a:rPr>
              <a:t>to VET programmes</a:t>
            </a:r>
            <a:endParaRPr lang="km-KH" sz="2700" b="1" dirty="0">
              <a:solidFill>
                <a:srgbClr val="C00000"/>
              </a:solidFill>
              <a:latin typeface="Arial" pitchFamily="34" charset="0"/>
              <a:ea typeface="Khmer OS" pitchFamily="2" charset="0"/>
            </a:endParaRPr>
          </a:p>
        </p:txBody>
      </p:sp>
      <p:sp>
        <p:nvSpPr>
          <p:cNvPr id="5" name="Flowchart: Merge 4"/>
          <p:cNvSpPr/>
          <p:nvPr/>
        </p:nvSpPr>
        <p:spPr>
          <a:xfrm>
            <a:off x="3048000" y="1981200"/>
            <a:ext cx="5892800" cy="3550688"/>
          </a:xfrm>
          <a:prstGeom prst="flowChartMerge">
            <a:avLst/>
          </a:prstGeom>
          <a:gradFill>
            <a:gsLst>
              <a:gs pos="51000">
                <a:srgbClr val="FFC000"/>
              </a:gs>
              <a:gs pos="36000">
                <a:schemeClr val="accent3">
                  <a:lumMod val="89000"/>
                </a:schemeClr>
              </a:gs>
              <a:gs pos="69000">
                <a:schemeClr val="accent3">
                  <a:lumMod val="75000"/>
                </a:schemeClr>
              </a:gs>
              <a:gs pos="97000">
                <a:schemeClr val="accent3">
                  <a:lumMod val="70000"/>
                </a:schemeClr>
              </a:gs>
            </a:gsLst>
            <a:path path="circle">
              <a:fillToRect l="50000" t="50000" r="50000" b="50000"/>
            </a:path>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indent="-228600" algn="ctr" defTabSz="801688">
              <a:buClr>
                <a:srgbClr val="C00000"/>
              </a:buClr>
              <a:defRPr/>
            </a:pPr>
            <a:endParaRPr lang="en-US" sz="2400" dirty="0" smtClean="0">
              <a:solidFill>
                <a:srgbClr val="0070C0"/>
              </a:solidFill>
              <a:latin typeface="Arial" pitchFamily="34" charset="0"/>
              <a:ea typeface="ＭＳ Ｐゴシック" pitchFamily="34" charset="-128"/>
            </a:endParaRPr>
          </a:p>
          <a:p>
            <a:pPr marL="0" lvl="1" indent="-228600" algn="ctr" defTabSz="801688">
              <a:buClr>
                <a:srgbClr val="C00000"/>
              </a:buClr>
              <a:defRPr/>
            </a:pPr>
            <a:r>
              <a:rPr lang="en-US" sz="2400" b="1" dirty="0" smtClean="0">
                <a:solidFill>
                  <a:schemeClr val="bg1"/>
                </a:solidFill>
                <a:latin typeface="Arial" pitchFamily="34" charset="0"/>
                <a:ea typeface="ＭＳ Ｐゴシック" pitchFamily="34" charset="-128"/>
              </a:rPr>
              <a:t>3</a:t>
            </a:r>
            <a:endParaRPr lang="en-US" b="1" dirty="0">
              <a:solidFill>
                <a:schemeClr val="bg1"/>
              </a:solidFill>
              <a:latin typeface="Arial" pitchFamily="34" charset="0"/>
              <a:ea typeface="ＭＳ Ｐゴシック" pitchFamily="34" charset="-128"/>
            </a:endParaRPr>
          </a:p>
          <a:p>
            <a:pPr marL="0" lvl="1" algn="ctr" defTabSz="801688">
              <a:lnSpc>
                <a:spcPct val="80000"/>
              </a:lnSpc>
              <a:buClr>
                <a:srgbClr val="C00000"/>
              </a:buClr>
              <a:defRPr/>
            </a:pPr>
            <a:r>
              <a:rPr lang="en-AU" sz="2400" b="1" dirty="0" smtClean="0">
                <a:solidFill>
                  <a:schemeClr val="bg1"/>
                </a:solidFill>
                <a:latin typeface="Arial" pitchFamily="34" charset="0"/>
                <a:cs typeface="Arial" pitchFamily="34" charset="0"/>
              </a:rPr>
              <a:t>Str</a:t>
            </a:r>
            <a:r>
              <a:rPr lang="en-AU" sz="2400" b="1" spc="-40" dirty="0" smtClean="0">
                <a:solidFill>
                  <a:schemeClr val="bg1"/>
                </a:solidFill>
                <a:latin typeface="Arial" pitchFamily="34" charset="0"/>
                <a:cs typeface="Arial" pitchFamily="34" charset="0"/>
              </a:rPr>
              <a:t>engthen Good</a:t>
            </a:r>
            <a:r>
              <a:rPr lang="en-AU" sz="2400" b="1" dirty="0" smtClean="0">
                <a:solidFill>
                  <a:schemeClr val="bg1"/>
                </a:solidFill>
                <a:latin typeface="Arial" pitchFamily="34" charset="0"/>
                <a:cs typeface="Arial" pitchFamily="34" charset="0"/>
              </a:rPr>
              <a:t> </a:t>
            </a:r>
            <a:r>
              <a:rPr lang="en-AU" sz="2400" b="1" dirty="0">
                <a:solidFill>
                  <a:schemeClr val="bg1"/>
                </a:solidFill>
                <a:latin typeface="Arial" pitchFamily="34" charset="0"/>
                <a:cs typeface="Arial" pitchFamily="34" charset="0"/>
              </a:rPr>
              <a:t>Governance &amp; Management in TVET </a:t>
            </a:r>
            <a:r>
              <a:rPr lang="en-AU" sz="2400" b="1" dirty="0" smtClean="0">
                <a:solidFill>
                  <a:schemeClr val="bg1"/>
                </a:solidFill>
                <a:latin typeface="Arial" pitchFamily="34" charset="0"/>
                <a:cs typeface="Arial" pitchFamily="34" charset="0"/>
              </a:rPr>
              <a:t>system</a:t>
            </a:r>
            <a:endParaRPr lang="km-KH" sz="2400" b="1" dirty="0">
              <a:solidFill>
                <a:schemeClr val="bg1"/>
              </a:solidFill>
              <a:latin typeface="Arial" pitchFamily="34" charset="0"/>
              <a:ea typeface="ＭＳ Ｐゴシック" pitchFamily="34" charset="-128"/>
            </a:endParaRPr>
          </a:p>
        </p:txBody>
      </p:sp>
      <p:sp>
        <p:nvSpPr>
          <p:cNvPr id="6" name="Title 1"/>
          <p:cNvSpPr txBox="1">
            <a:spLocks/>
          </p:cNvSpPr>
          <p:nvPr/>
        </p:nvSpPr>
        <p:spPr>
          <a:xfrm>
            <a:off x="1" y="99827"/>
            <a:ext cx="12191999" cy="5715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smtClean="0">
                <a:solidFill>
                  <a:srgbClr val="C00000"/>
                </a:solidFill>
                <a:effectLst>
                  <a:outerShdw blurRad="38100" dist="38100" dir="2700000" algn="tl">
                    <a:srgbClr val="000000">
                      <a:alpha val="43137"/>
                    </a:srgbClr>
                  </a:outerShdw>
                </a:effectLst>
              </a:rPr>
              <a:t>TVET  QA FRAMEWORK</a:t>
            </a:r>
            <a:endParaRPr lang="en-US" sz="3600" b="1" dirty="0">
              <a:solidFill>
                <a:srgbClr val="C00000"/>
              </a:solidFill>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7E03F8DA-0FBC-43E9-8151-157EBFC6B1D9}" type="slidenum">
              <a:rPr lang="en-AU" smtClean="0"/>
              <a:pPr/>
              <a:t>13</a:t>
            </a:fld>
            <a:endParaRPr lang="en-A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fill="hold"/>
                                        <p:tgtEl>
                                          <p:spTgt spid="4"/>
                                        </p:tgtEl>
                                        <p:attrNameLst>
                                          <p:attrName>ppt_x</p:attrName>
                                        </p:attrNameLst>
                                      </p:cBhvr>
                                      <p:tavLst>
                                        <p:tav tm="0">
                                          <p:val>
                                            <p:strVal val="#ppt_x"/>
                                          </p:val>
                                        </p:tav>
                                        <p:tav tm="100000">
                                          <p:val>
                                            <p:strVal val="#ppt_x"/>
                                          </p:val>
                                        </p:tav>
                                      </p:tavLst>
                                    </p:anim>
                                    <p:anim calcmode="lin" valueType="num">
                                      <p:cBhvr additive="base">
                                        <p:cTn id="3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 y="180509"/>
            <a:ext cx="12191999" cy="5715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smtClean="0">
                <a:solidFill>
                  <a:srgbClr val="C00000"/>
                </a:solidFill>
                <a:effectLst>
                  <a:outerShdw blurRad="38100" dist="38100" dir="2700000" algn="tl">
                    <a:srgbClr val="000000">
                      <a:alpha val="43137"/>
                    </a:srgbClr>
                  </a:outerShdw>
                </a:effectLst>
              </a:rPr>
              <a:t>TVET  QA FRAMEWORK</a:t>
            </a:r>
            <a:endParaRPr lang="en-US" sz="3600" b="1" dirty="0">
              <a:solidFill>
                <a:srgbClr val="C00000"/>
              </a:solidFill>
              <a:effectLst>
                <a:outerShdw blurRad="38100" dist="38100" dir="2700000" algn="tl">
                  <a:srgbClr val="000000">
                    <a:alpha val="43137"/>
                  </a:srgbClr>
                </a:outerShdw>
              </a:effectLst>
            </a:endParaRPr>
          </a:p>
        </p:txBody>
      </p:sp>
      <p:sp>
        <p:nvSpPr>
          <p:cNvPr id="3" name="TextBox 2"/>
          <p:cNvSpPr txBox="1"/>
          <p:nvPr/>
        </p:nvSpPr>
        <p:spPr>
          <a:xfrm>
            <a:off x="389965" y="1048871"/>
            <a:ext cx="11335870" cy="5909310"/>
          </a:xfrm>
          <a:prstGeom prst="rect">
            <a:avLst/>
          </a:prstGeom>
          <a:noFill/>
        </p:spPr>
        <p:txBody>
          <a:bodyPr wrap="square" rtlCol="0">
            <a:spAutoFit/>
          </a:bodyPr>
          <a:lstStyle/>
          <a:p>
            <a:pPr marL="571500" indent="-571500">
              <a:lnSpc>
                <a:spcPct val="150000"/>
              </a:lnSpc>
              <a:buFont typeface="Courier New" pitchFamily="49" charset="0"/>
              <a:buChar char="o"/>
            </a:pPr>
            <a:r>
              <a:rPr lang="en-US" sz="3600" dirty="0" smtClean="0">
                <a:solidFill>
                  <a:srgbClr val="0070C0"/>
                </a:solidFill>
              </a:rPr>
              <a:t> CQF</a:t>
            </a:r>
          </a:p>
          <a:p>
            <a:pPr marL="571500" indent="-571500">
              <a:lnSpc>
                <a:spcPct val="150000"/>
              </a:lnSpc>
              <a:buFont typeface="Courier New" pitchFamily="49" charset="0"/>
              <a:buChar char="o"/>
            </a:pPr>
            <a:r>
              <a:rPr lang="en-US" sz="3600" dirty="0" smtClean="0">
                <a:solidFill>
                  <a:srgbClr val="0070C0"/>
                </a:solidFill>
              </a:rPr>
              <a:t>The Government Circular on the Promotion of Quality and Effective Technical and Vocational Education and Training from</a:t>
            </a:r>
            <a:r>
              <a:rPr lang="en-US" sz="3600" dirty="0">
                <a:solidFill>
                  <a:srgbClr val="0070C0"/>
                </a:solidFill>
              </a:rPr>
              <a:t> </a:t>
            </a:r>
            <a:r>
              <a:rPr lang="en-US" sz="3600" dirty="0" smtClean="0">
                <a:solidFill>
                  <a:srgbClr val="0070C0"/>
                </a:solidFill>
              </a:rPr>
              <a:t>the Prime Minister in February 2011</a:t>
            </a:r>
          </a:p>
          <a:p>
            <a:pPr marL="571500" indent="-571500">
              <a:lnSpc>
                <a:spcPct val="150000"/>
              </a:lnSpc>
              <a:buFont typeface="Courier New" pitchFamily="49" charset="0"/>
              <a:buChar char="o"/>
            </a:pPr>
            <a:r>
              <a:rPr lang="en-US" sz="3600" dirty="0" smtClean="0">
                <a:solidFill>
                  <a:srgbClr val="0070C0"/>
                </a:solidFill>
              </a:rPr>
              <a:t>National TVET Policy </a:t>
            </a:r>
          </a:p>
          <a:p>
            <a:pPr marL="571500" indent="-571500">
              <a:lnSpc>
                <a:spcPct val="150000"/>
              </a:lnSpc>
              <a:buFont typeface="Courier New" pitchFamily="49" charset="0"/>
              <a:buChar char="o"/>
            </a:pPr>
            <a:r>
              <a:rPr lang="en-US" sz="3600" dirty="0" smtClean="0">
                <a:solidFill>
                  <a:srgbClr val="0070C0"/>
                </a:solidFill>
              </a:rPr>
              <a:t>Standards Training Packages( NCS, CBC, CAP, (CBLP)</a:t>
            </a:r>
          </a:p>
          <a:p>
            <a:pPr>
              <a:lnSpc>
                <a:spcPct val="150000"/>
              </a:lnSpc>
            </a:pPr>
            <a:endParaRPr lang="en-US" sz="3600" dirty="0">
              <a:solidFill>
                <a:srgbClr val="0070C0"/>
              </a:solidFill>
            </a:endParaRPr>
          </a:p>
        </p:txBody>
      </p:sp>
      <p:sp>
        <p:nvSpPr>
          <p:cNvPr id="4" name="Slide Number Placeholder 3"/>
          <p:cNvSpPr>
            <a:spLocks noGrp="1"/>
          </p:cNvSpPr>
          <p:nvPr>
            <p:ph type="sldNum" sz="quarter" idx="12"/>
          </p:nvPr>
        </p:nvSpPr>
        <p:spPr/>
        <p:txBody>
          <a:bodyPr/>
          <a:lstStyle/>
          <a:p>
            <a:fld id="{7E03F8DA-0FBC-43E9-8151-157EBFC6B1D9}" type="slidenum">
              <a:rPr lang="en-AU" smtClean="0"/>
              <a:pPr/>
              <a:t>14</a:t>
            </a:fld>
            <a:endParaRPr lang="en-AU"/>
          </a:p>
        </p:txBody>
      </p:sp>
    </p:spTree>
    <p:extLst>
      <p:ext uri="{BB962C8B-B14F-4D97-AF65-F5344CB8AC3E}">
        <p14:creationId xmlns:p14="http://schemas.microsoft.com/office/powerpoint/2010/main" val="2087573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89965" y="1767255"/>
            <a:ext cx="11802035" cy="1433144"/>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smtClean="0">
                <a:solidFill>
                  <a:srgbClr val="C00000"/>
                </a:solidFill>
                <a:effectLst>
                  <a:outerShdw blurRad="38100" dist="38100" dir="2700000" algn="tl">
                    <a:srgbClr val="000000">
                      <a:alpha val="43137"/>
                    </a:srgbClr>
                  </a:outerShdw>
                </a:effectLst>
              </a:rPr>
              <a:t>TVET  QUALITY ASSURANCE PROCESS </a:t>
            </a:r>
          </a:p>
          <a:p>
            <a:r>
              <a:rPr lang="en-US" b="1" dirty="0" smtClean="0">
                <a:solidFill>
                  <a:srgbClr val="C00000"/>
                </a:solidFill>
                <a:effectLst>
                  <a:outerShdw blurRad="38100" dist="38100" dir="2700000" algn="tl">
                    <a:srgbClr val="000000">
                      <a:alpha val="43137"/>
                    </a:srgbClr>
                  </a:outerShdw>
                </a:effectLst>
              </a:rPr>
              <a:t>– CURRENT STATUS</a:t>
            </a:r>
            <a:endParaRPr lang="en-US" b="1" dirty="0">
              <a:solidFill>
                <a:srgbClr val="C00000"/>
              </a:solidFill>
              <a:effectLst>
                <a:outerShdw blurRad="38100" dist="38100" dir="2700000" algn="tl">
                  <a:srgbClr val="000000">
                    <a:alpha val="43137"/>
                  </a:srgbClr>
                </a:outerShdw>
              </a:effectLst>
            </a:endParaRPr>
          </a:p>
        </p:txBody>
      </p:sp>
      <p:sp>
        <p:nvSpPr>
          <p:cNvPr id="3" name="Slide Number Placeholder 2"/>
          <p:cNvSpPr>
            <a:spLocks noGrp="1"/>
          </p:cNvSpPr>
          <p:nvPr>
            <p:ph type="sldNum" sz="quarter" idx="12"/>
          </p:nvPr>
        </p:nvSpPr>
        <p:spPr/>
        <p:txBody>
          <a:bodyPr/>
          <a:lstStyle/>
          <a:p>
            <a:fld id="{7E03F8DA-0FBC-43E9-8151-157EBFC6B1D9}" type="slidenum">
              <a:rPr lang="en-AU" smtClean="0"/>
              <a:pPr/>
              <a:t>15</a:t>
            </a:fld>
            <a:endParaRPr lang="en-AU"/>
          </a:p>
        </p:txBody>
      </p:sp>
    </p:spTree>
    <p:extLst>
      <p:ext uri="{BB962C8B-B14F-4D97-AF65-F5344CB8AC3E}">
        <p14:creationId xmlns:p14="http://schemas.microsoft.com/office/powerpoint/2010/main" val="28330428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55885" y="173589"/>
            <a:ext cx="11602724" cy="11011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b="1" dirty="0" smtClean="0">
                <a:solidFill>
                  <a:srgbClr val="C00000"/>
                </a:solidFill>
                <a:effectLst>
                  <a:outerShdw blurRad="38100" dist="38100" dir="2700000" algn="tl">
                    <a:srgbClr val="000000">
                      <a:alpha val="43137"/>
                    </a:srgbClr>
                  </a:outerShdw>
                </a:effectLst>
                <a:cs typeface="Tw Cen MT"/>
              </a:rPr>
              <a:t>Quality Management: 12 TVET institutions  </a:t>
            </a:r>
            <a:r>
              <a:rPr lang="en-US" sz="3200" b="1" dirty="0" smtClean="0">
                <a:solidFill>
                  <a:srgbClr val="C00000"/>
                </a:solidFill>
                <a:effectLst>
                  <a:outerShdw blurRad="38100" dist="38100" dir="2700000" algn="tl">
                    <a:srgbClr val="000000">
                      <a:alpha val="43137"/>
                    </a:srgbClr>
                  </a:outerShdw>
                </a:effectLst>
                <a:latin typeface="Tw Cen MT"/>
                <a:cs typeface="Tw Cen MT"/>
              </a:rPr>
              <a:t>- ISO Certified</a:t>
            </a:r>
          </a:p>
        </p:txBody>
      </p:sp>
      <p:sp>
        <p:nvSpPr>
          <p:cNvPr id="3" name="Slide Number Placeholder 3"/>
          <p:cNvSpPr>
            <a:spLocks noGrp="1"/>
          </p:cNvSpPr>
          <p:nvPr>
            <p:ph type="sldNum" sz="quarter" idx="12"/>
          </p:nvPr>
        </p:nvSpPr>
        <p:spPr>
          <a:xfrm>
            <a:off x="9839585" y="6095612"/>
            <a:ext cx="771089" cy="365125"/>
          </a:xfrm>
        </p:spPr>
        <p:txBody>
          <a:bodyPr/>
          <a:lstStyle/>
          <a:p>
            <a:fld id="{8B2CA665-F5FA-41F2-8000-00DBC561D09C}" type="slidenum">
              <a:rPr lang="en-GB" smtClean="0"/>
              <a:pPr/>
              <a:t>16</a:t>
            </a:fld>
            <a:endParaRPr lang="en-GB"/>
          </a:p>
        </p:txBody>
      </p:sp>
      <p:pic>
        <p:nvPicPr>
          <p:cNvPr id="12" name="Picture 11"/>
          <p:cNvPicPr>
            <a:picLocks noChangeAspect="1" noChangeArrowheads="1"/>
          </p:cNvPicPr>
          <p:nvPr/>
        </p:nvPicPr>
        <p:blipFill>
          <a:blip r:embed="rId2"/>
          <a:srcRect/>
          <a:stretch>
            <a:fillRect/>
          </a:stretch>
        </p:blipFill>
        <p:spPr bwMode="auto">
          <a:xfrm>
            <a:off x="6032310" y="4429501"/>
            <a:ext cx="4558352" cy="219728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nvGrpSpPr>
          <p:cNvPr id="19" name="Group 18"/>
          <p:cNvGrpSpPr/>
          <p:nvPr/>
        </p:nvGrpSpPr>
        <p:grpSpPr>
          <a:xfrm>
            <a:off x="245659" y="1254547"/>
            <a:ext cx="11354938" cy="5392713"/>
            <a:chOff x="245659" y="1254547"/>
            <a:chExt cx="11354938" cy="5392713"/>
          </a:xfrm>
        </p:grpSpPr>
        <p:pic>
          <p:nvPicPr>
            <p:cNvPr id="4" name="Picture 3"/>
            <p:cNvPicPr>
              <a:picLocks noChangeAspect="1" noChangeArrowheads="1"/>
            </p:cNvPicPr>
            <p:nvPr/>
          </p:nvPicPr>
          <p:blipFill>
            <a:blip r:embed="rId3" cstate="screen"/>
            <a:srcRect/>
            <a:stretch>
              <a:fillRect/>
            </a:stretch>
          </p:blipFill>
          <p:spPr bwMode="auto">
            <a:xfrm>
              <a:off x="245659" y="2503304"/>
              <a:ext cx="4367284" cy="207166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4"/>
            <p:cNvPicPr>
              <a:picLocks noChangeAspect="1" noChangeArrowheads="1"/>
            </p:cNvPicPr>
            <p:nvPr/>
          </p:nvPicPr>
          <p:blipFill>
            <a:blip r:embed="rId4" cstate="print"/>
            <a:srcRect/>
            <a:stretch>
              <a:fillRect/>
            </a:stretch>
          </p:blipFill>
          <p:spPr bwMode="auto">
            <a:xfrm>
              <a:off x="7236922" y="2518814"/>
              <a:ext cx="4363675" cy="192433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nvGrpSpPr>
            <p:cNvPr id="17" name="Group 16"/>
            <p:cNvGrpSpPr/>
            <p:nvPr/>
          </p:nvGrpSpPr>
          <p:grpSpPr>
            <a:xfrm>
              <a:off x="1856094" y="4482948"/>
              <a:ext cx="4162574" cy="2164312"/>
              <a:chOff x="1856094" y="4482948"/>
              <a:chExt cx="4162574" cy="2164312"/>
            </a:xfrm>
          </p:grpSpPr>
          <p:pic>
            <p:nvPicPr>
              <p:cNvPr id="7" name="Picture 2"/>
              <p:cNvPicPr>
                <a:picLocks noChangeAspect="1" noChangeArrowheads="1"/>
              </p:cNvPicPr>
              <p:nvPr/>
            </p:nvPicPr>
            <p:blipFill>
              <a:blip r:embed="rId5" cstate="screen"/>
              <a:srcRect/>
              <a:stretch>
                <a:fillRect/>
              </a:stretch>
            </p:blipFill>
            <p:spPr bwMode="auto">
              <a:xfrm>
                <a:off x="1856094" y="4482948"/>
                <a:ext cx="4162574" cy="216431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TextBox 7"/>
              <p:cNvSpPr txBox="1"/>
              <p:nvPr/>
            </p:nvSpPr>
            <p:spPr>
              <a:xfrm>
                <a:off x="2416469" y="4999032"/>
                <a:ext cx="2934483" cy="604133"/>
              </a:xfrm>
              <a:prstGeom prst="rect">
                <a:avLst/>
              </a:prstGeom>
              <a:noFill/>
            </p:spPr>
            <p:txBody>
              <a:bodyPr wrap="square" rtlCol="0">
                <a:spAutoFit/>
              </a:bodyPr>
              <a:lstStyle/>
              <a:p>
                <a:pPr algn="ctr"/>
                <a:r>
                  <a:rPr lang="en-US" sz="1400" dirty="0" smtClean="0">
                    <a:solidFill>
                      <a:srgbClr val="FFFF00"/>
                    </a:solidFill>
                    <a:latin typeface="Impact" pitchFamily="34" charset="0"/>
                  </a:rPr>
                  <a:t>National Polytechnic Institute of Cambodia (NPIC)</a:t>
                </a:r>
                <a:endParaRPr lang="en-US" sz="1400" dirty="0">
                  <a:solidFill>
                    <a:srgbClr val="FFFF00"/>
                  </a:solidFill>
                  <a:latin typeface="Impact" pitchFamily="34" charset="0"/>
                </a:endParaRPr>
              </a:p>
            </p:txBody>
          </p:sp>
        </p:grpSp>
        <p:grpSp>
          <p:nvGrpSpPr>
            <p:cNvPr id="18" name="Group 17"/>
            <p:cNvGrpSpPr/>
            <p:nvPr/>
          </p:nvGrpSpPr>
          <p:grpSpPr>
            <a:xfrm>
              <a:off x="3807725" y="1254547"/>
              <a:ext cx="4285389" cy="2014893"/>
              <a:chOff x="3807725" y="1254547"/>
              <a:chExt cx="4285389" cy="2014893"/>
            </a:xfrm>
          </p:grpSpPr>
          <p:pic>
            <p:nvPicPr>
              <p:cNvPr id="10" name="Picture 2" descr="C:\Users\DELL\Favorites\Downloads\20141203_150833.jpg"/>
              <p:cNvPicPr>
                <a:picLocks noChangeAspect="1" noChangeArrowheads="1"/>
              </p:cNvPicPr>
              <p:nvPr/>
            </p:nvPicPr>
            <p:blipFill>
              <a:blip r:embed="rId6" cstate="screen"/>
              <a:srcRect/>
              <a:stretch>
                <a:fillRect/>
              </a:stretch>
            </p:blipFill>
            <p:spPr bwMode="auto">
              <a:xfrm>
                <a:off x="3807725" y="1254547"/>
                <a:ext cx="4285389" cy="201489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1" name="TextBox 10"/>
              <p:cNvSpPr txBox="1"/>
              <p:nvPr/>
            </p:nvSpPr>
            <p:spPr>
              <a:xfrm>
                <a:off x="4135270" y="1712913"/>
                <a:ext cx="3481688" cy="583126"/>
              </a:xfrm>
              <a:prstGeom prst="rect">
                <a:avLst/>
              </a:prstGeom>
              <a:noFill/>
            </p:spPr>
            <p:txBody>
              <a:bodyPr wrap="square" rtlCol="0">
                <a:spAutoFit/>
              </a:bodyPr>
              <a:lstStyle/>
              <a:p>
                <a:pPr algn="ctr"/>
                <a:r>
                  <a:rPr lang="en-US" sz="1400" dirty="0" smtClean="0">
                    <a:solidFill>
                      <a:srgbClr val="0000CC"/>
                    </a:solidFill>
                    <a:latin typeface="Impact" pitchFamily="34" charset="0"/>
                  </a:rPr>
                  <a:t>Regional Polytechnic Institute </a:t>
                </a:r>
                <a:r>
                  <a:rPr lang="en-US" sz="1400" dirty="0" err="1" smtClean="0">
                    <a:solidFill>
                      <a:srgbClr val="0000CC"/>
                    </a:solidFill>
                    <a:latin typeface="Impact" pitchFamily="34" charset="0"/>
                  </a:rPr>
                  <a:t>Techo</a:t>
                </a:r>
                <a:r>
                  <a:rPr lang="en-US" sz="1400" dirty="0" smtClean="0">
                    <a:solidFill>
                      <a:srgbClr val="0000CC"/>
                    </a:solidFill>
                    <a:latin typeface="Impact" pitchFamily="34" charset="0"/>
                  </a:rPr>
                  <a:t> </a:t>
                </a:r>
                <a:r>
                  <a:rPr lang="en-US" sz="1400" dirty="0" err="1" smtClean="0">
                    <a:solidFill>
                      <a:srgbClr val="0000CC"/>
                    </a:solidFill>
                    <a:latin typeface="Impact" pitchFamily="34" charset="0"/>
                  </a:rPr>
                  <a:t>Sen</a:t>
                </a:r>
                <a:r>
                  <a:rPr lang="en-US" sz="1400" dirty="0" smtClean="0">
                    <a:solidFill>
                      <a:srgbClr val="0000CC"/>
                    </a:solidFill>
                    <a:latin typeface="Impact" pitchFamily="34" charset="0"/>
                  </a:rPr>
                  <a:t> </a:t>
                </a:r>
                <a:r>
                  <a:rPr lang="en-US" sz="1400" dirty="0" err="1" smtClean="0">
                    <a:solidFill>
                      <a:srgbClr val="0000CC"/>
                    </a:solidFill>
                    <a:latin typeface="Impact" pitchFamily="34" charset="0"/>
                  </a:rPr>
                  <a:t>Battambang</a:t>
                </a:r>
                <a:r>
                  <a:rPr lang="en-US" sz="1400" dirty="0" smtClean="0">
                    <a:solidFill>
                      <a:srgbClr val="0000CC"/>
                    </a:solidFill>
                    <a:latin typeface="Impact" pitchFamily="34" charset="0"/>
                  </a:rPr>
                  <a:t> (RPITSB)</a:t>
                </a:r>
                <a:endParaRPr lang="en-US" sz="1400" dirty="0">
                  <a:solidFill>
                    <a:srgbClr val="0000CC"/>
                  </a:solidFill>
                  <a:latin typeface="Impact" pitchFamily="34" charset="0"/>
                </a:endParaRPr>
              </a:p>
            </p:txBody>
          </p:sp>
        </p:grpSp>
        <p:sp>
          <p:nvSpPr>
            <p:cNvPr id="13" name="TextBox 12"/>
            <p:cNvSpPr txBox="1"/>
            <p:nvPr/>
          </p:nvSpPr>
          <p:spPr>
            <a:xfrm>
              <a:off x="6977096" y="4878477"/>
              <a:ext cx="2934483" cy="523220"/>
            </a:xfrm>
            <a:prstGeom prst="rect">
              <a:avLst/>
            </a:prstGeom>
            <a:noFill/>
          </p:spPr>
          <p:txBody>
            <a:bodyPr wrap="square" rtlCol="0">
              <a:spAutoFit/>
            </a:bodyPr>
            <a:lstStyle/>
            <a:p>
              <a:pPr algn="ctr"/>
              <a:r>
                <a:rPr lang="en-US" sz="1400" dirty="0" err="1" smtClean="0">
                  <a:solidFill>
                    <a:srgbClr val="FFFF00"/>
                  </a:solidFill>
                  <a:latin typeface="Impact" pitchFamily="34" charset="0"/>
                </a:rPr>
                <a:t>Phreah</a:t>
              </a:r>
              <a:r>
                <a:rPr lang="en-US" sz="1400" dirty="0" smtClean="0">
                  <a:solidFill>
                    <a:srgbClr val="FFFF00"/>
                  </a:solidFill>
                  <a:latin typeface="Impact" pitchFamily="34" charset="0"/>
                </a:rPr>
                <a:t>  </a:t>
              </a:r>
              <a:r>
                <a:rPr lang="en-US" sz="1400" dirty="0" err="1" smtClean="0">
                  <a:solidFill>
                    <a:srgbClr val="FFFF00"/>
                  </a:solidFill>
                  <a:latin typeface="Impact" pitchFamily="34" charset="0"/>
                </a:rPr>
                <a:t>Kossomak</a:t>
              </a:r>
              <a:r>
                <a:rPr lang="en-US" sz="1400" dirty="0" smtClean="0">
                  <a:solidFill>
                    <a:srgbClr val="FFFF00"/>
                  </a:solidFill>
                  <a:latin typeface="Impact" pitchFamily="34" charset="0"/>
                </a:rPr>
                <a:t> Polytechnic Institute (PPI)</a:t>
              </a:r>
              <a:endParaRPr lang="en-US" sz="1400" dirty="0">
                <a:solidFill>
                  <a:srgbClr val="FFFF00"/>
                </a:solidFill>
                <a:latin typeface="Impact" pitchFamily="34" charset="0"/>
              </a:endParaRPr>
            </a:p>
          </p:txBody>
        </p:sp>
        <p:pic>
          <p:nvPicPr>
            <p:cNvPr id="14" name="Picture 5" descr="C:\Users\DELL\Favorites\Downloads\Why_Many_Companies_Have_ISO_9001_Certification2.jpg"/>
            <p:cNvPicPr>
              <a:picLocks noChangeAspect="1" noChangeArrowheads="1"/>
            </p:cNvPicPr>
            <p:nvPr/>
          </p:nvPicPr>
          <p:blipFill>
            <a:blip r:embed="rId7" cstate="screen"/>
            <a:srcRect/>
            <a:stretch>
              <a:fillRect/>
            </a:stretch>
          </p:blipFill>
          <p:spPr bwMode="auto">
            <a:xfrm>
              <a:off x="4585646" y="2791768"/>
              <a:ext cx="2743202" cy="2472480"/>
            </a:xfrm>
            <a:prstGeom prst="ellipse">
              <a:avLst/>
            </a:prstGeom>
            <a:ln>
              <a:noFill/>
            </a:ln>
            <a:effectLst>
              <a:softEdge rad="112500"/>
            </a:effectLst>
          </p:spPr>
        </p:pic>
      </p:grpSp>
    </p:spTree>
    <p:extLst>
      <p:ext uri="{BB962C8B-B14F-4D97-AF65-F5344CB8AC3E}">
        <p14:creationId xmlns:p14="http://schemas.microsoft.com/office/powerpoint/2010/main" val="1358458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ppt_x"/>
                                          </p:val>
                                        </p:tav>
                                        <p:tav tm="100000">
                                          <p:val>
                                            <p:strVal val="#ppt_x"/>
                                          </p:val>
                                        </p:tav>
                                      </p:tavLst>
                                    </p:anim>
                                    <p:anim calcmode="lin" valueType="num">
                                      <p:cBhvr additive="base">
                                        <p:cTn id="1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0" y="875552"/>
            <a:ext cx="12192000" cy="5640526"/>
            <a:chOff x="0" y="349622"/>
            <a:chExt cx="12192000" cy="6300926"/>
          </a:xfrm>
        </p:grpSpPr>
        <p:sp>
          <p:nvSpPr>
            <p:cNvPr id="2" name="Title 1"/>
            <p:cNvSpPr txBox="1">
              <a:spLocks/>
            </p:cNvSpPr>
            <p:nvPr/>
          </p:nvSpPr>
          <p:spPr>
            <a:xfrm>
              <a:off x="272130" y="349622"/>
              <a:ext cx="11724276" cy="1320800"/>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sz="3800" b="1" dirty="0">
                <a:solidFill>
                  <a:srgbClr val="FFFF00"/>
                </a:solidFill>
              </a:endParaRPr>
            </a:p>
          </p:txBody>
        </p:sp>
        <p:graphicFrame>
          <p:nvGraphicFramePr>
            <p:cNvPr id="3" name="Diagram 2"/>
            <p:cNvGraphicFramePr/>
            <p:nvPr>
              <p:extLst>
                <p:ext uri="{D42A27DB-BD31-4B8C-83A1-F6EECF244321}">
                  <p14:modId xmlns:p14="http://schemas.microsoft.com/office/powerpoint/2010/main" val="2463659135"/>
                </p:ext>
              </p:extLst>
            </p:nvPr>
          </p:nvGraphicFramePr>
          <p:xfrm>
            <a:off x="0" y="1665088"/>
            <a:ext cx="3968565" cy="43742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extLst>
                <p:ext uri="{D42A27DB-BD31-4B8C-83A1-F6EECF244321}">
                  <p14:modId xmlns:p14="http://schemas.microsoft.com/office/powerpoint/2010/main" val="3600541308"/>
                </p:ext>
              </p:extLst>
            </p:nvPr>
          </p:nvGraphicFramePr>
          <p:xfrm>
            <a:off x="4229356" y="1302068"/>
            <a:ext cx="3809824" cy="514231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6" name="Diagram 5"/>
            <p:cNvGraphicFramePr/>
            <p:nvPr>
              <p:extLst>
                <p:ext uri="{D42A27DB-BD31-4B8C-83A1-F6EECF244321}">
                  <p14:modId xmlns:p14="http://schemas.microsoft.com/office/powerpoint/2010/main" val="3172668673"/>
                </p:ext>
              </p:extLst>
            </p:nvPr>
          </p:nvGraphicFramePr>
          <p:xfrm>
            <a:off x="8254616" y="1231881"/>
            <a:ext cx="3937384" cy="5418667"/>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7" name="TextBox 6"/>
            <p:cNvSpPr txBox="1"/>
            <p:nvPr/>
          </p:nvSpPr>
          <p:spPr>
            <a:xfrm>
              <a:off x="362840" y="6155816"/>
              <a:ext cx="3764468" cy="369332"/>
            </a:xfrm>
            <a:prstGeom prst="rect">
              <a:avLst/>
            </a:prstGeom>
            <a:noFill/>
          </p:spPr>
          <p:txBody>
            <a:bodyPr wrap="square" rtlCol="0">
              <a:spAutoFit/>
            </a:bodyPr>
            <a:lstStyle/>
            <a:p>
              <a:r>
                <a:rPr lang="en-US" b="1" dirty="0" smtClean="0"/>
                <a:t>CONSTRUCTION – 7 OCCUPATIONS</a:t>
              </a:r>
              <a:endParaRPr lang="en-US" b="1" dirty="0"/>
            </a:p>
          </p:txBody>
        </p:sp>
        <p:sp>
          <p:nvSpPr>
            <p:cNvPr id="8" name="TextBox 7"/>
            <p:cNvSpPr txBox="1"/>
            <p:nvPr/>
          </p:nvSpPr>
          <p:spPr>
            <a:xfrm>
              <a:off x="4438451" y="6104093"/>
              <a:ext cx="3764468" cy="369332"/>
            </a:xfrm>
            <a:prstGeom prst="rect">
              <a:avLst/>
            </a:prstGeom>
            <a:noFill/>
          </p:spPr>
          <p:txBody>
            <a:bodyPr wrap="square" rtlCol="0">
              <a:spAutoFit/>
            </a:bodyPr>
            <a:lstStyle/>
            <a:p>
              <a:r>
                <a:rPr lang="en-US" b="1" dirty="0" smtClean="0"/>
                <a:t>MECHANICS – 7 OCCUPATIONS</a:t>
              </a:r>
              <a:endParaRPr lang="en-US" b="1" dirty="0"/>
            </a:p>
          </p:txBody>
        </p:sp>
        <p:sp>
          <p:nvSpPr>
            <p:cNvPr id="9" name="TextBox 8"/>
            <p:cNvSpPr txBox="1"/>
            <p:nvPr/>
          </p:nvSpPr>
          <p:spPr>
            <a:xfrm>
              <a:off x="8427532" y="6075049"/>
              <a:ext cx="3764468" cy="369332"/>
            </a:xfrm>
            <a:prstGeom prst="rect">
              <a:avLst/>
            </a:prstGeom>
            <a:noFill/>
          </p:spPr>
          <p:txBody>
            <a:bodyPr wrap="square" rtlCol="0">
              <a:spAutoFit/>
            </a:bodyPr>
            <a:lstStyle/>
            <a:p>
              <a:r>
                <a:rPr lang="en-US" b="1" dirty="0" smtClean="0"/>
                <a:t>ICT/BUSINESS – 7 OCCUPATIONS</a:t>
              </a:r>
              <a:endParaRPr lang="en-US" b="1" dirty="0"/>
            </a:p>
          </p:txBody>
        </p:sp>
      </p:grpSp>
      <p:sp>
        <p:nvSpPr>
          <p:cNvPr id="13" name="TextBox 12"/>
          <p:cNvSpPr txBox="1"/>
          <p:nvPr/>
        </p:nvSpPr>
        <p:spPr>
          <a:xfrm>
            <a:off x="126737" y="1143569"/>
            <a:ext cx="11601623" cy="646331"/>
          </a:xfrm>
          <a:prstGeom prst="rect">
            <a:avLst/>
          </a:prstGeom>
          <a:noFill/>
        </p:spPr>
        <p:txBody>
          <a:bodyPr wrap="square" rtlCol="0">
            <a:spAutoFit/>
          </a:bodyPr>
          <a:lstStyle/>
          <a:p>
            <a:pPr marL="571500" indent="6350">
              <a:buFont typeface="Arial" pitchFamily="34" charset="0"/>
              <a:buChar char="•"/>
              <a:tabLst>
                <a:tab pos="685800" algn="l"/>
              </a:tabLst>
            </a:pPr>
            <a:r>
              <a:rPr lang="en-US" sz="3600" dirty="0" smtClean="0">
                <a:solidFill>
                  <a:srgbClr val="0070C0"/>
                </a:solidFill>
              </a:rPr>
              <a:t>	National Competency Standards</a:t>
            </a:r>
            <a:endParaRPr lang="en-US" sz="3600" dirty="0"/>
          </a:p>
        </p:txBody>
      </p:sp>
      <p:sp>
        <p:nvSpPr>
          <p:cNvPr id="15" name="TextBox 14"/>
          <p:cNvSpPr txBox="1"/>
          <p:nvPr/>
        </p:nvSpPr>
        <p:spPr>
          <a:xfrm>
            <a:off x="540176" y="319164"/>
            <a:ext cx="11188184" cy="646331"/>
          </a:xfrm>
          <a:prstGeom prst="rect">
            <a:avLst/>
          </a:prstGeom>
          <a:noFill/>
        </p:spPr>
        <p:txBody>
          <a:bodyPr wrap="square" rtlCol="0">
            <a:spAutoFit/>
          </a:bodyPr>
          <a:lstStyle/>
          <a:p>
            <a:pPr algn="ctr"/>
            <a:r>
              <a:rPr lang="en-US" sz="3600" b="1" dirty="0" smtClean="0">
                <a:solidFill>
                  <a:srgbClr val="C00000"/>
                </a:solidFill>
                <a:effectLst>
                  <a:outerShdw blurRad="38100" dist="38100" dir="2700000" algn="tl">
                    <a:srgbClr val="000000">
                      <a:alpha val="43137"/>
                    </a:srgbClr>
                  </a:outerShdw>
                </a:effectLst>
              </a:rPr>
              <a:t> </a:t>
            </a:r>
            <a:r>
              <a:rPr lang="en-US" sz="3600" b="1" dirty="0">
                <a:solidFill>
                  <a:srgbClr val="C00000"/>
                </a:solidFill>
                <a:effectLst>
                  <a:outerShdw blurRad="38100" dist="38100" dir="2700000" algn="tl">
                    <a:srgbClr val="000000">
                      <a:alpha val="43137"/>
                    </a:srgbClr>
                  </a:outerShdw>
                </a:effectLst>
              </a:rPr>
              <a:t>T</a:t>
            </a:r>
            <a:r>
              <a:rPr lang="en-US" sz="3600" b="1" dirty="0" smtClean="0">
                <a:solidFill>
                  <a:srgbClr val="C00000"/>
                </a:solidFill>
                <a:effectLst>
                  <a:outerShdw blurRad="38100" dist="38100" dir="2700000" algn="tl">
                    <a:srgbClr val="000000">
                      <a:alpha val="43137"/>
                    </a:srgbClr>
                  </a:outerShdw>
                </a:effectLst>
              </a:rPr>
              <a:t>he </a:t>
            </a:r>
            <a:r>
              <a:rPr lang="en-US" sz="3600" b="1" dirty="0">
                <a:solidFill>
                  <a:srgbClr val="C00000"/>
                </a:solidFill>
                <a:effectLst>
                  <a:outerShdw blurRad="38100" dist="38100" dir="2700000" algn="tl">
                    <a:srgbClr val="000000">
                      <a:alpha val="43137"/>
                    </a:srgbClr>
                  </a:outerShdw>
                </a:effectLst>
              </a:rPr>
              <a:t>TVET product </a:t>
            </a:r>
            <a:r>
              <a:rPr lang="en-US" sz="3600" b="1" dirty="0" smtClean="0">
                <a:solidFill>
                  <a:srgbClr val="C00000"/>
                </a:solidFill>
                <a:effectLst>
                  <a:outerShdw blurRad="38100" dist="38100" dir="2700000" algn="tl">
                    <a:srgbClr val="000000">
                      <a:alpha val="43137"/>
                    </a:srgbClr>
                  </a:outerShdw>
                </a:effectLst>
              </a:rPr>
              <a:t> </a:t>
            </a:r>
            <a:r>
              <a:rPr lang="en-US" sz="3600" b="1" dirty="0">
                <a:solidFill>
                  <a:srgbClr val="C00000"/>
                </a:solidFill>
                <a:effectLst>
                  <a:outerShdw blurRad="38100" dist="38100" dir="2700000" algn="tl">
                    <a:srgbClr val="000000">
                      <a:alpha val="43137"/>
                    </a:srgbClr>
                  </a:outerShdw>
                </a:effectLst>
              </a:rPr>
              <a:t>achievement </a:t>
            </a:r>
            <a:r>
              <a:rPr lang="en-US" sz="3600" b="1" dirty="0" smtClean="0">
                <a:solidFill>
                  <a:srgbClr val="C00000"/>
                </a:solidFill>
                <a:effectLst>
                  <a:outerShdw blurRad="38100" dist="38100" dir="2700000" algn="tl">
                    <a:srgbClr val="000000">
                      <a:alpha val="43137"/>
                    </a:srgbClr>
                  </a:outerShdw>
                </a:effectLst>
              </a:rPr>
              <a:t>standards</a:t>
            </a:r>
            <a:endParaRPr lang="en-US" sz="3600" dirty="0">
              <a:solidFill>
                <a:srgbClr val="C00000"/>
              </a:solidFill>
            </a:endParaRPr>
          </a:p>
        </p:txBody>
      </p:sp>
      <p:sp>
        <p:nvSpPr>
          <p:cNvPr id="16" name="Slide Number Placeholder 15"/>
          <p:cNvSpPr>
            <a:spLocks noGrp="1"/>
          </p:cNvSpPr>
          <p:nvPr>
            <p:ph type="sldNum" sz="quarter" idx="12"/>
          </p:nvPr>
        </p:nvSpPr>
        <p:spPr/>
        <p:txBody>
          <a:bodyPr/>
          <a:lstStyle/>
          <a:p>
            <a:fld id="{7E03F8DA-0FBC-43E9-8151-157EBFC6B1D9}" type="slidenum">
              <a:rPr lang="en-AU" smtClean="0"/>
              <a:pPr/>
              <a:t>17</a:t>
            </a:fld>
            <a:endParaRPr lang="en-AU"/>
          </a:p>
        </p:txBody>
      </p:sp>
    </p:spTree>
    <p:extLst>
      <p:ext uri="{BB962C8B-B14F-4D97-AF65-F5344CB8AC3E}">
        <p14:creationId xmlns:p14="http://schemas.microsoft.com/office/powerpoint/2010/main" val="6622069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76085" y="686673"/>
            <a:ext cx="11941858" cy="11430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57200" indent="-457200" algn="l">
              <a:buFont typeface="Arial" pitchFamily="34" charset="0"/>
              <a:buChar char="•"/>
            </a:pPr>
            <a:r>
              <a:rPr lang="en-AU" sz="3200" b="1" dirty="0" smtClean="0">
                <a:solidFill>
                  <a:srgbClr val="0070C0"/>
                </a:solidFill>
                <a:effectLst>
                  <a:outerShdw blurRad="38100" dist="38100" dir="2700000" algn="tl">
                    <a:srgbClr val="000000">
                      <a:alpha val="43137"/>
                    </a:srgbClr>
                  </a:outerShdw>
                </a:effectLst>
                <a:cs typeface="Tw Cen MT"/>
              </a:rPr>
              <a:t> TVET QUALITY ASSURANCE CRITERIA</a:t>
            </a:r>
            <a:endParaRPr lang="en-US" sz="3200" b="1" dirty="0">
              <a:solidFill>
                <a:srgbClr val="0070C0"/>
              </a:solidFill>
              <a:effectLst>
                <a:outerShdw blurRad="38100" dist="38100" dir="2700000" algn="tl">
                  <a:srgbClr val="000000">
                    <a:alpha val="43137"/>
                  </a:srgbClr>
                </a:outerShdw>
              </a:effectLst>
              <a:latin typeface="Arial Black" pitchFamily="34" charset="0"/>
            </a:endParaRPr>
          </a:p>
        </p:txBody>
      </p:sp>
      <p:sp>
        <p:nvSpPr>
          <p:cNvPr id="4" name="Slide Number Placeholder 4"/>
          <p:cNvSpPr>
            <a:spLocks noGrp="1"/>
          </p:cNvSpPr>
          <p:nvPr>
            <p:ph type="sldNum" sz="quarter" idx="12"/>
          </p:nvPr>
        </p:nvSpPr>
        <p:spPr>
          <a:xfrm>
            <a:off x="10276321" y="6111873"/>
            <a:ext cx="771089" cy="365125"/>
          </a:xfrm>
        </p:spPr>
        <p:txBody>
          <a:bodyPr/>
          <a:lstStyle/>
          <a:p>
            <a:fld id="{8B2CA665-F5FA-41F2-8000-00DBC561D09C}" type="slidenum">
              <a:rPr lang="en-GB" smtClean="0"/>
              <a:pPr/>
              <a:t>18</a:t>
            </a:fld>
            <a:endParaRPr lang="en-GB"/>
          </a:p>
        </p:txBody>
      </p:sp>
      <p:grpSp>
        <p:nvGrpSpPr>
          <p:cNvPr id="8" name="Group 7"/>
          <p:cNvGrpSpPr/>
          <p:nvPr/>
        </p:nvGrpSpPr>
        <p:grpSpPr>
          <a:xfrm>
            <a:off x="1559860" y="1127310"/>
            <a:ext cx="8901952" cy="5750680"/>
            <a:chOff x="4031608" y="1371599"/>
            <a:chExt cx="4789182" cy="5331579"/>
          </a:xfrm>
        </p:grpSpPr>
        <p:sp>
          <p:nvSpPr>
            <p:cNvPr id="9" name="Block Arc 8"/>
            <p:cNvSpPr/>
            <p:nvPr/>
          </p:nvSpPr>
          <p:spPr>
            <a:xfrm>
              <a:off x="4365663" y="1974121"/>
              <a:ext cx="4123955" cy="4123955"/>
            </a:xfrm>
            <a:prstGeom prst="blockArc">
              <a:avLst>
                <a:gd name="adj1" fmla="val 12595077"/>
                <a:gd name="adj2" fmla="val 16230745"/>
                <a:gd name="adj3" fmla="val 4535"/>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1">
              <a:schemeClr val="accent1">
                <a:tint val="60000"/>
                <a:hueOff val="0"/>
                <a:satOff val="0"/>
                <a:lumOff val="0"/>
                <a:alphaOff val="0"/>
              </a:schemeClr>
            </a:effectRef>
            <a:fontRef idx="minor">
              <a:schemeClr val="lt1"/>
            </a:fontRef>
          </p:style>
        </p:sp>
        <p:sp>
          <p:nvSpPr>
            <p:cNvPr id="10" name="Block Arc 9"/>
            <p:cNvSpPr/>
            <p:nvPr/>
          </p:nvSpPr>
          <p:spPr>
            <a:xfrm>
              <a:off x="4364222" y="1976621"/>
              <a:ext cx="4123955" cy="4123955"/>
            </a:xfrm>
            <a:prstGeom prst="blockArc">
              <a:avLst>
                <a:gd name="adj1" fmla="val 9000000"/>
                <a:gd name="adj2" fmla="val 12600000"/>
                <a:gd name="adj3" fmla="val 4535"/>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1">
              <a:schemeClr val="accent1">
                <a:tint val="60000"/>
                <a:hueOff val="0"/>
                <a:satOff val="0"/>
                <a:lumOff val="0"/>
                <a:alphaOff val="0"/>
              </a:schemeClr>
            </a:effectRef>
            <a:fontRef idx="minor">
              <a:schemeClr val="lt1"/>
            </a:fontRef>
          </p:style>
        </p:sp>
        <p:sp>
          <p:nvSpPr>
            <p:cNvPr id="11" name="Block Arc 10"/>
            <p:cNvSpPr/>
            <p:nvPr/>
          </p:nvSpPr>
          <p:spPr>
            <a:xfrm>
              <a:off x="4364222" y="1976621"/>
              <a:ext cx="4123955" cy="4123955"/>
            </a:xfrm>
            <a:prstGeom prst="blockArc">
              <a:avLst>
                <a:gd name="adj1" fmla="val 5400000"/>
                <a:gd name="adj2" fmla="val 9000000"/>
                <a:gd name="adj3" fmla="val 4535"/>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1">
              <a:schemeClr val="accent1">
                <a:tint val="60000"/>
                <a:hueOff val="0"/>
                <a:satOff val="0"/>
                <a:lumOff val="0"/>
                <a:alphaOff val="0"/>
              </a:schemeClr>
            </a:effectRef>
            <a:fontRef idx="minor">
              <a:schemeClr val="lt1"/>
            </a:fontRef>
          </p:style>
        </p:sp>
        <p:sp>
          <p:nvSpPr>
            <p:cNvPr id="12" name="Block Arc 11"/>
            <p:cNvSpPr/>
            <p:nvPr/>
          </p:nvSpPr>
          <p:spPr>
            <a:xfrm>
              <a:off x="4364222" y="1976621"/>
              <a:ext cx="4123955" cy="4123955"/>
            </a:xfrm>
            <a:prstGeom prst="blockArc">
              <a:avLst>
                <a:gd name="adj1" fmla="val 1800000"/>
                <a:gd name="adj2" fmla="val 5400000"/>
                <a:gd name="adj3" fmla="val 4535"/>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1">
              <a:schemeClr val="accent1">
                <a:tint val="60000"/>
                <a:hueOff val="0"/>
                <a:satOff val="0"/>
                <a:lumOff val="0"/>
                <a:alphaOff val="0"/>
              </a:schemeClr>
            </a:effectRef>
            <a:fontRef idx="minor">
              <a:schemeClr val="lt1"/>
            </a:fontRef>
          </p:style>
        </p:sp>
        <p:sp>
          <p:nvSpPr>
            <p:cNvPr id="13" name="Block Arc 12"/>
            <p:cNvSpPr/>
            <p:nvPr/>
          </p:nvSpPr>
          <p:spPr>
            <a:xfrm>
              <a:off x="4364222" y="1976621"/>
              <a:ext cx="4123955" cy="4123955"/>
            </a:xfrm>
            <a:prstGeom prst="blockArc">
              <a:avLst>
                <a:gd name="adj1" fmla="val 19800000"/>
                <a:gd name="adj2" fmla="val 1800000"/>
                <a:gd name="adj3" fmla="val 4535"/>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1">
              <a:schemeClr val="accent1">
                <a:tint val="60000"/>
                <a:hueOff val="0"/>
                <a:satOff val="0"/>
                <a:lumOff val="0"/>
                <a:alphaOff val="0"/>
              </a:schemeClr>
            </a:effectRef>
            <a:fontRef idx="minor">
              <a:schemeClr val="lt1"/>
            </a:fontRef>
          </p:style>
        </p:sp>
        <p:sp>
          <p:nvSpPr>
            <p:cNvPr id="14" name="Block Arc 13"/>
            <p:cNvSpPr/>
            <p:nvPr/>
          </p:nvSpPr>
          <p:spPr>
            <a:xfrm>
              <a:off x="4362765" y="1974093"/>
              <a:ext cx="4123955" cy="4123955"/>
            </a:xfrm>
            <a:prstGeom prst="blockArc">
              <a:avLst>
                <a:gd name="adj1" fmla="val 16235689"/>
                <a:gd name="adj2" fmla="val 19804978"/>
                <a:gd name="adj3" fmla="val 4535"/>
              </a:avLst>
            </a:prstGeom>
            <a:solidFill>
              <a:srgbClr val="DCEEDC"/>
            </a:solidFill>
          </p:spPr>
          <p:style>
            <a:lnRef idx="0">
              <a:schemeClr val="accent1">
                <a:tint val="60000"/>
                <a:hueOff val="0"/>
                <a:satOff val="0"/>
                <a:lumOff val="0"/>
                <a:alphaOff val="0"/>
              </a:schemeClr>
            </a:lnRef>
            <a:fillRef idx="1">
              <a:scrgbClr r="0" g="0" b="0"/>
            </a:fillRef>
            <a:effectRef idx="1">
              <a:schemeClr val="accent1">
                <a:tint val="60000"/>
                <a:hueOff val="0"/>
                <a:satOff val="0"/>
                <a:lumOff val="0"/>
                <a:alphaOff val="0"/>
              </a:schemeClr>
            </a:effectRef>
            <a:fontRef idx="minor">
              <a:schemeClr val="lt1"/>
            </a:fontRef>
          </p:style>
        </p:sp>
        <p:sp>
          <p:nvSpPr>
            <p:cNvPr id="15" name="Freeform 14"/>
            <p:cNvSpPr/>
            <p:nvPr/>
          </p:nvSpPr>
          <p:spPr>
            <a:xfrm>
              <a:off x="5205020" y="2817419"/>
              <a:ext cx="2442359" cy="2442359"/>
            </a:xfrm>
            <a:custGeom>
              <a:avLst/>
              <a:gdLst>
                <a:gd name="connsiteX0" fmla="*/ 0 w 2442359"/>
                <a:gd name="connsiteY0" fmla="*/ 1221180 h 2442359"/>
                <a:gd name="connsiteX1" fmla="*/ 1221180 w 2442359"/>
                <a:gd name="connsiteY1" fmla="*/ 0 h 2442359"/>
                <a:gd name="connsiteX2" fmla="*/ 2442360 w 2442359"/>
                <a:gd name="connsiteY2" fmla="*/ 1221180 h 2442359"/>
                <a:gd name="connsiteX3" fmla="*/ 1221180 w 2442359"/>
                <a:gd name="connsiteY3" fmla="*/ 2442360 h 2442359"/>
                <a:gd name="connsiteX4" fmla="*/ 0 w 2442359"/>
                <a:gd name="connsiteY4" fmla="*/ 1221180 h 24423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42359" h="2442359">
                  <a:moveTo>
                    <a:pt x="0" y="1221180"/>
                  </a:moveTo>
                  <a:cubicBezTo>
                    <a:pt x="0" y="546741"/>
                    <a:pt x="546741" y="0"/>
                    <a:pt x="1221180" y="0"/>
                  </a:cubicBezTo>
                  <a:cubicBezTo>
                    <a:pt x="1895619" y="0"/>
                    <a:pt x="2442360" y="546741"/>
                    <a:pt x="2442360" y="1221180"/>
                  </a:cubicBezTo>
                  <a:cubicBezTo>
                    <a:pt x="2442360" y="1895619"/>
                    <a:pt x="1895619" y="2442360"/>
                    <a:pt x="1221180" y="2442360"/>
                  </a:cubicBezTo>
                  <a:cubicBezTo>
                    <a:pt x="546741" y="2442360"/>
                    <a:pt x="0" y="1895619"/>
                    <a:pt x="0" y="1221180"/>
                  </a:cubicBezTo>
                  <a:close/>
                </a:path>
              </a:pathLst>
            </a:custGeom>
            <a:solidFill>
              <a:srgbClr val="FF9900"/>
            </a:solidFill>
          </p:spPr>
          <p:style>
            <a:lnRef idx="3">
              <a:schemeClr val="l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txBody>
            <a:bodyPr spcFirstLastPara="0" vert="horz" wrap="square" lIns="386885" tIns="386885" rIns="386885" bIns="386885" numCol="1" spcCol="1270" anchor="ctr" anchorCtr="0">
              <a:noAutofit/>
            </a:bodyPr>
            <a:lstStyle/>
            <a:p>
              <a:pPr lvl="0" algn="ctr" defTabSz="1022350">
                <a:lnSpc>
                  <a:spcPct val="90000"/>
                </a:lnSpc>
                <a:spcBef>
                  <a:spcPct val="0"/>
                </a:spcBef>
                <a:spcAft>
                  <a:spcPct val="35000"/>
                </a:spcAft>
              </a:pPr>
              <a:r>
                <a:rPr lang="en-US" sz="3600" b="1" kern="1200" dirty="0" smtClean="0"/>
                <a:t>Quality Assurance</a:t>
              </a:r>
              <a:endParaRPr lang="en-US" sz="3600" b="1" kern="1200" dirty="0"/>
            </a:p>
          </p:txBody>
        </p:sp>
        <p:sp>
          <p:nvSpPr>
            <p:cNvPr id="16" name="Freeform 15"/>
            <p:cNvSpPr/>
            <p:nvPr/>
          </p:nvSpPr>
          <p:spPr>
            <a:xfrm>
              <a:off x="5796307" y="1371599"/>
              <a:ext cx="1298712" cy="1298712"/>
            </a:xfrm>
            <a:custGeom>
              <a:avLst/>
              <a:gdLst>
                <a:gd name="connsiteX0" fmla="*/ 0 w 1298712"/>
                <a:gd name="connsiteY0" fmla="*/ 649356 h 1298712"/>
                <a:gd name="connsiteX1" fmla="*/ 649356 w 1298712"/>
                <a:gd name="connsiteY1" fmla="*/ 0 h 1298712"/>
                <a:gd name="connsiteX2" fmla="*/ 1298712 w 1298712"/>
                <a:gd name="connsiteY2" fmla="*/ 649356 h 1298712"/>
                <a:gd name="connsiteX3" fmla="*/ 649356 w 1298712"/>
                <a:gd name="connsiteY3" fmla="*/ 1298712 h 1298712"/>
                <a:gd name="connsiteX4" fmla="*/ 0 w 1298712"/>
                <a:gd name="connsiteY4" fmla="*/ 649356 h 12987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8712" h="1298712">
                  <a:moveTo>
                    <a:pt x="0" y="649356"/>
                  </a:moveTo>
                  <a:cubicBezTo>
                    <a:pt x="0" y="290727"/>
                    <a:pt x="290727" y="0"/>
                    <a:pt x="649356" y="0"/>
                  </a:cubicBezTo>
                  <a:cubicBezTo>
                    <a:pt x="1007985" y="0"/>
                    <a:pt x="1298712" y="290727"/>
                    <a:pt x="1298712" y="649356"/>
                  </a:cubicBezTo>
                  <a:cubicBezTo>
                    <a:pt x="1298712" y="1007985"/>
                    <a:pt x="1007985" y="1298712"/>
                    <a:pt x="649356" y="1298712"/>
                  </a:cubicBezTo>
                  <a:cubicBezTo>
                    <a:pt x="290727" y="1298712"/>
                    <a:pt x="0" y="1007985"/>
                    <a:pt x="0" y="649356"/>
                  </a:cubicBezTo>
                  <a:close/>
                </a:path>
              </a:pathLst>
            </a:custGeom>
            <a:solidFill>
              <a:srgbClr val="00B050"/>
            </a:solidFill>
          </p:spPr>
          <p:style>
            <a:lnRef idx="3">
              <a:schemeClr val="l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txBody>
            <a:bodyPr spcFirstLastPara="0" vert="horz" wrap="square" lIns="205432" tIns="205432" rIns="205432" bIns="205432" numCol="1" spcCol="1270" anchor="ctr" anchorCtr="0">
              <a:noAutofit/>
            </a:bodyPr>
            <a:lstStyle/>
            <a:p>
              <a:pPr lvl="0" algn="ctr" defTabSz="533400">
                <a:lnSpc>
                  <a:spcPct val="90000"/>
                </a:lnSpc>
                <a:spcBef>
                  <a:spcPct val="0"/>
                </a:spcBef>
                <a:spcAft>
                  <a:spcPct val="35000"/>
                </a:spcAft>
              </a:pPr>
              <a:r>
                <a:rPr lang="en-US" sz="2000" b="1" kern="1200" dirty="0" smtClean="0"/>
                <a:t>Management and Governance</a:t>
              </a:r>
              <a:endParaRPr lang="en-US" sz="2000" b="1" kern="1200" dirty="0"/>
            </a:p>
          </p:txBody>
        </p:sp>
        <p:sp>
          <p:nvSpPr>
            <p:cNvPr id="17" name="Freeform 16"/>
            <p:cNvSpPr/>
            <p:nvPr/>
          </p:nvSpPr>
          <p:spPr>
            <a:xfrm>
              <a:off x="7522078" y="2381630"/>
              <a:ext cx="1298712" cy="1298712"/>
            </a:xfrm>
            <a:custGeom>
              <a:avLst/>
              <a:gdLst>
                <a:gd name="connsiteX0" fmla="*/ 0 w 1298712"/>
                <a:gd name="connsiteY0" fmla="*/ 649356 h 1298712"/>
                <a:gd name="connsiteX1" fmla="*/ 649356 w 1298712"/>
                <a:gd name="connsiteY1" fmla="*/ 0 h 1298712"/>
                <a:gd name="connsiteX2" fmla="*/ 1298712 w 1298712"/>
                <a:gd name="connsiteY2" fmla="*/ 649356 h 1298712"/>
                <a:gd name="connsiteX3" fmla="*/ 649356 w 1298712"/>
                <a:gd name="connsiteY3" fmla="*/ 1298712 h 1298712"/>
                <a:gd name="connsiteX4" fmla="*/ 0 w 1298712"/>
                <a:gd name="connsiteY4" fmla="*/ 649356 h 12987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8712" h="1298712">
                  <a:moveTo>
                    <a:pt x="0" y="649356"/>
                  </a:moveTo>
                  <a:cubicBezTo>
                    <a:pt x="0" y="290727"/>
                    <a:pt x="290727" y="0"/>
                    <a:pt x="649356" y="0"/>
                  </a:cubicBezTo>
                  <a:cubicBezTo>
                    <a:pt x="1007985" y="0"/>
                    <a:pt x="1298712" y="290727"/>
                    <a:pt x="1298712" y="649356"/>
                  </a:cubicBezTo>
                  <a:cubicBezTo>
                    <a:pt x="1298712" y="1007985"/>
                    <a:pt x="1007985" y="1298712"/>
                    <a:pt x="649356" y="1298712"/>
                  </a:cubicBezTo>
                  <a:cubicBezTo>
                    <a:pt x="290727" y="1298712"/>
                    <a:pt x="0" y="1007985"/>
                    <a:pt x="0" y="649356"/>
                  </a:cubicBezTo>
                  <a:close/>
                </a:path>
              </a:pathLst>
            </a:custGeom>
            <a:solidFill>
              <a:srgbClr val="00B0F0"/>
            </a:solidFill>
          </p:spPr>
          <p:style>
            <a:lnRef idx="3">
              <a:schemeClr val="l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txBody>
            <a:bodyPr spcFirstLastPara="0" vert="horz" wrap="square" lIns="205432" tIns="205432" rIns="205432" bIns="205432" numCol="1" spcCol="1270" anchor="ctr" anchorCtr="0">
              <a:noAutofit/>
            </a:bodyPr>
            <a:lstStyle/>
            <a:p>
              <a:pPr lvl="0" algn="ctr" defTabSz="533400">
                <a:lnSpc>
                  <a:spcPct val="90000"/>
                </a:lnSpc>
                <a:spcBef>
                  <a:spcPct val="0"/>
                </a:spcBef>
                <a:spcAft>
                  <a:spcPct val="35000"/>
                </a:spcAft>
              </a:pPr>
              <a:r>
                <a:rPr lang="en-US" sz="2000" b="1" kern="1200" dirty="0" smtClean="0"/>
                <a:t>Physical Resources</a:t>
              </a:r>
              <a:endParaRPr lang="en-US" sz="2000" b="1" kern="1200" dirty="0"/>
            </a:p>
          </p:txBody>
        </p:sp>
        <p:sp>
          <p:nvSpPr>
            <p:cNvPr id="18" name="Freeform 17"/>
            <p:cNvSpPr/>
            <p:nvPr/>
          </p:nvSpPr>
          <p:spPr>
            <a:xfrm>
              <a:off x="7522078" y="4396854"/>
              <a:ext cx="1298712" cy="1298712"/>
            </a:xfrm>
            <a:custGeom>
              <a:avLst/>
              <a:gdLst>
                <a:gd name="connsiteX0" fmla="*/ 0 w 1298712"/>
                <a:gd name="connsiteY0" fmla="*/ 649356 h 1298712"/>
                <a:gd name="connsiteX1" fmla="*/ 649356 w 1298712"/>
                <a:gd name="connsiteY1" fmla="*/ 0 h 1298712"/>
                <a:gd name="connsiteX2" fmla="*/ 1298712 w 1298712"/>
                <a:gd name="connsiteY2" fmla="*/ 649356 h 1298712"/>
                <a:gd name="connsiteX3" fmla="*/ 649356 w 1298712"/>
                <a:gd name="connsiteY3" fmla="*/ 1298712 h 1298712"/>
                <a:gd name="connsiteX4" fmla="*/ 0 w 1298712"/>
                <a:gd name="connsiteY4" fmla="*/ 649356 h 12987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8712" h="1298712">
                  <a:moveTo>
                    <a:pt x="0" y="649356"/>
                  </a:moveTo>
                  <a:cubicBezTo>
                    <a:pt x="0" y="290727"/>
                    <a:pt x="290727" y="0"/>
                    <a:pt x="649356" y="0"/>
                  </a:cubicBezTo>
                  <a:cubicBezTo>
                    <a:pt x="1007985" y="0"/>
                    <a:pt x="1298712" y="290727"/>
                    <a:pt x="1298712" y="649356"/>
                  </a:cubicBezTo>
                  <a:cubicBezTo>
                    <a:pt x="1298712" y="1007985"/>
                    <a:pt x="1007985" y="1298712"/>
                    <a:pt x="649356" y="1298712"/>
                  </a:cubicBezTo>
                  <a:cubicBezTo>
                    <a:pt x="290727" y="1298712"/>
                    <a:pt x="0" y="1007985"/>
                    <a:pt x="0" y="649356"/>
                  </a:cubicBezTo>
                  <a:close/>
                </a:path>
              </a:pathLst>
            </a:custGeom>
            <a:solidFill>
              <a:srgbClr val="D5670D"/>
            </a:solidFill>
          </p:spPr>
          <p:style>
            <a:lnRef idx="3">
              <a:schemeClr val="l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txBody>
            <a:bodyPr spcFirstLastPara="0" vert="horz" wrap="square" lIns="205432" tIns="205432" rIns="205432" bIns="205432" numCol="1" spcCol="1270" anchor="ctr" anchorCtr="0">
              <a:noAutofit/>
            </a:bodyPr>
            <a:lstStyle/>
            <a:p>
              <a:pPr lvl="0" algn="ctr" defTabSz="533400">
                <a:lnSpc>
                  <a:spcPct val="90000"/>
                </a:lnSpc>
                <a:spcBef>
                  <a:spcPct val="0"/>
                </a:spcBef>
                <a:spcAft>
                  <a:spcPct val="35000"/>
                </a:spcAft>
              </a:pPr>
              <a:r>
                <a:rPr lang="en-US" sz="2000" b="1" kern="1200" dirty="0" smtClean="0"/>
                <a:t>Staff and Teacher</a:t>
              </a:r>
              <a:endParaRPr lang="en-US" sz="2000" b="1" kern="1200" dirty="0"/>
            </a:p>
          </p:txBody>
        </p:sp>
        <p:sp>
          <p:nvSpPr>
            <p:cNvPr id="19" name="Freeform 18"/>
            <p:cNvSpPr/>
            <p:nvPr/>
          </p:nvSpPr>
          <p:spPr>
            <a:xfrm>
              <a:off x="5776843" y="5404466"/>
              <a:ext cx="1298712" cy="1298712"/>
            </a:xfrm>
            <a:custGeom>
              <a:avLst/>
              <a:gdLst>
                <a:gd name="connsiteX0" fmla="*/ 0 w 1298712"/>
                <a:gd name="connsiteY0" fmla="*/ 649356 h 1298712"/>
                <a:gd name="connsiteX1" fmla="*/ 649356 w 1298712"/>
                <a:gd name="connsiteY1" fmla="*/ 0 h 1298712"/>
                <a:gd name="connsiteX2" fmla="*/ 1298712 w 1298712"/>
                <a:gd name="connsiteY2" fmla="*/ 649356 h 1298712"/>
                <a:gd name="connsiteX3" fmla="*/ 649356 w 1298712"/>
                <a:gd name="connsiteY3" fmla="*/ 1298712 h 1298712"/>
                <a:gd name="connsiteX4" fmla="*/ 0 w 1298712"/>
                <a:gd name="connsiteY4" fmla="*/ 649356 h 12987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8712" h="1298712">
                  <a:moveTo>
                    <a:pt x="0" y="649356"/>
                  </a:moveTo>
                  <a:cubicBezTo>
                    <a:pt x="0" y="290727"/>
                    <a:pt x="290727" y="0"/>
                    <a:pt x="649356" y="0"/>
                  </a:cubicBezTo>
                  <a:cubicBezTo>
                    <a:pt x="1007985" y="0"/>
                    <a:pt x="1298712" y="290727"/>
                    <a:pt x="1298712" y="649356"/>
                  </a:cubicBezTo>
                  <a:cubicBezTo>
                    <a:pt x="1298712" y="1007985"/>
                    <a:pt x="1007985" y="1298712"/>
                    <a:pt x="649356" y="1298712"/>
                  </a:cubicBezTo>
                  <a:cubicBezTo>
                    <a:pt x="290727" y="1298712"/>
                    <a:pt x="0" y="1007985"/>
                    <a:pt x="0" y="649356"/>
                  </a:cubicBezTo>
                  <a:close/>
                </a:path>
              </a:pathLst>
            </a:custGeom>
            <a:solidFill>
              <a:srgbClr val="576C22"/>
            </a:solidFill>
          </p:spPr>
          <p:style>
            <a:lnRef idx="3">
              <a:schemeClr val="l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txBody>
            <a:bodyPr spcFirstLastPara="0" vert="horz" wrap="square" lIns="205432" tIns="205432" rIns="205432" bIns="205432" numCol="1" spcCol="1270" anchor="ctr" anchorCtr="0">
              <a:noAutofit/>
            </a:bodyPr>
            <a:lstStyle/>
            <a:p>
              <a:pPr lvl="0" algn="ctr" defTabSz="533400">
                <a:lnSpc>
                  <a:spcPct val="90000"/>
                </a:lnSpc>
                <a:spcBef>
                  <a:spcPct val="0"/>
                </a:spcBef>
                <a:spcAft>
                  <a:spcPct val="35000"/>
                </a:spcAft>
              </a:pPr>
              <a:r>
                <a:rPr lang="en-US" sz="2000" b="1" kern="1200" dirty="0" smtClean="0"/>
                <a:t>Student</a:t>
              </a:r>
              <a:endParaRPr lang="en-US" sz="2000" b="1" kern="1200" dirty="0"/>
            </a:p>
          </p:txBody>
        </p:sp>
        <p:sp>
          <p:nvSpPr>
            <p:cNvPr id="20" name="Freeform 19"/>
            <p:cNvSpPr/>
            <p:nvPr/>
          </p:nvSpPr>
          <p:spPr>
            <a:xfrm>
              <a:off x="4031608" y="4396854"/>
              <a:ext cx="1298712" cy="1298712"/>
            </a:xfrm>
            <a:custGeom>
              <a:avLst/>
              <a:gdLst>
                <a:gd name="connsiteX0" fmla="*/ 0 w 1298712"/>
                <a:gd name="connsiteY0" fmla="*/ 649356 h 1298712"/>
                <a:gd name="connsiteX1" fmla="*/ 649356 w 1298712"/>
                <a:gd name="connsiteY1" fmla="*/ 0 h 1298712"/>
                <a:gd name="connsiteX2" fmla="*/ 1298712 w 1298712"/>
                <a:gd name="connsiteY2" fmla="*/ 649356 h 1298712"/>
                <a:gd name="connsiteX3" fmla="*/ 649356 w 1298712"/>
                <a:gd name="connsiteY3" fmla="*/ 1298712 h 1298712"/>
                <a:gd name="connsiteX4" fmla="*/ 0 w 1298712"/>
                <a:gd name="connsiteY4" fmla="*/ 649356 h 12987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8712" h="1298712">
                  <a:moveTo>
                    <a:pt x="0" y="649356"/>
                  </a:moveTo>
                  <a:cubicBezTo>
                    <a:pt x="0" y="290727"/>
                    <a:pt x="290727" y="0"/>
                    <a:pt x="649356" y="0"/>
                  </a:cubicBezTo>
                  <a:cubicBezTo>
                    <a:pt x="1007985" y="0"/>
                    <a:pt x="1298712" y="290727"/>
                    <a:pt x="1298712" y="649356"/>
                  </a:cubicBezTo>
                  <a:cubicBezTo>
                    <a:pt x="1298712" y="1007985"/>
                    <a:pt x="1007985" y="1298712"/>
                    <a:pt x="649356" y="1298712"/>
                  </a:cubicBezTo>
                  <a:cubicBezTo>
                    <a:pt x="290727" y="1298712"/>
                    <a:pt x="0" y="1007985"/>
                    <a:pt x="0" y="649356"/>
                  </a:cubicBezTo>
                  <a:close/>
                </a:path>
              </a:pathLst>
            </a:custGeom>
            <a:solidFill>
              <a:srgbClr val="002060"/>
            </a:solidFill>
          </p:spPr>
          <p:style>
            <a:lnRef idx="3">
              <a:schemeClr val="l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txBody>
            <a:bodyPr spcFirstLastPara="0" vert="horz" wrap="square" lIns="205432" tIns="205432" rIns="205432" bIns="205432" numCol="1" spcCol="1270" anchor="ctr" anchorCtr="0">
              <a:noAutofit/>
            </a:bodyPr>
            <a:lstStyle/>
            <a:p>
              <a:pPr lvl="0" algn="ctr" defTabSz="533400">
                <a:lnSpc>
                  <a:spcPct val="90000"/>
                </a:lnSpc>
                <a:spcBef>
                  <a:spcPct val="0"/>
                </a:spcBef>
                <a:spcAft>
                  <a:spcPct val="35000"/>
                </a:spcAft>
              </a:pPr>
              <a:r>
                <a:rPr lang="en-US" sz="2000" b="1" kern="1200" dirty="0" smtClean="0"/>
                <a:t>Curriculum, Teaching and learning</a:t>
              </a:r>
              <a:endParaRPr lang="en-US" sz="2000" b="1" kern="1200" dirty="0"/>
            </a:p>
          </p:txBody>
        </p:sp>
        <p:sp>
          <p:nvSpPr>
            <p:cNvPr id="21" name="Freeform 20"/>
            <p:cNvSpPr/>
            <p:nvPr/>
          </p:nvSpPr>
          <p:spPr>
            <a:xfrm>
              <a:off x="4031608" y="2381630"/>
              <a:ext cx="1298712" cy="1298712"/>
            </a:xfrm>
            <a:custGeom>
              <a:avLst/>
              <a:gdLst>
                <a:gd name="connsiteX0" fmla="*/ 0 w 1298712"/>
                <a:gd name="connsiteY0" fmla="*/ 649356 h 1298712"/>
                <a:gd name="connsiteX1" fmla="*/ 649356 w 1298712"/>
                <a:gd name="connsiteY1" fmla="*/ 0 h 1298712"/>
                <a:gd name="connsiteX2" fmla="*/ 1298712 w 1298712"/>
                <a:gd name="connsiteY2" fmla="*/ 649356 h 1298712"/>
                <a:gd name="connsiteX3" fmla="*/ 649356 w 1298712"/>
                <a:gd name="connsiteY3" fmla="*/ 1298712 h 1298712"/>
                <a:gd name="connsiteX4" fmla="*/ 0 w 1298712"/>
                <a:gd name="connsiteY4" fmla="*/ 649356 h 12987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8712" h="1298712">
                  <a:moveTo>
                    <a:pt x="0" y="649356"/>
                  </a:moveTo>
                  <a:cubicBezTo>
                    <a:pt x="0" y="290727"/>
                    <a:pt x="290727" y="0"/>
                    <a:pt x="649356" y="0"/>
                  </a:cubicBezTo>
                  <a:cubicBezTo>
                    <a:pt x="1007985" y="0"/>
                    <a:pt x="1298712" y="290727"/>
                    <a:pt x="1298712" y="649356"/>
                  </a:cubicBezTo>
                  <a:cubicBezTo>
                    <a:pt x="1298712" y="1007985"/>
                    <a:pt x="1007985" y="1298712"/>
                    <a:pt x="649356" y="1298712"/>
                  </a:cubicBezTo>
                  <a:cubicBezTo>
                    <a:pt x="290727" y="1298712"/>
                    <a:pt x="0" y="1007985"/>
                    <a:pt x="0" y="649356"/>
                  </a:cubicBezTo>
                  <a:close/>
                </a:path>
              </a:pathLst>
            </a:custGeom>
            <a:solidFill>
              <a:schemeClr val="accent2"/>
            </a:solidFill>
          </p:spPr>
          <p:style>
            <a:lnRef idx="3">
              <a:schemeClr val="l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txBody>
            <a:bodyPr spcFirstLastPara="0" vert="horz" wrap="square" lIns="205432" tIns="205432" rIns="205432" bIns="205432" numCol="1" spcCol="1270" anchor="ctr" anchorCtr="0">
              <a:noAutofit/>
            </a:bodyPr>
            <a:lstStyle/>
            <a:p>
              <a:pPr lvl="0" algn="ctr" defTabSz="533400">
                <a:lnSpc>
                  <a:spcPct val="90000"/>
                </a:lnSpc>
                <a:spcBef>
                  <a:spcPct val="0"/>
                </a:spcBef>
                <a:spcAft>
                  <a:spcPct val="35000"/>
                </a:spcAft>
              </a:pPr>
              <a:r>
                <a:rPr lang="en-US" sz="2000" b="1" kern="1200" dirty="0" smtClean="0"/>
                <a:t>Research and Development</a:t>
              </a:r>
              <a:endParaRPr lang="en-US" sz="2000" b="1" kern="1200" dirty="0"/>
            </a:p>
          </p:txBody>
        </p:sp>
      </p:grpSp>
      <p:sp>
        <p:nvSpPr>
          <p:cNvPr id="22" name="TextBox 21"/>
          <p:cNvSpPr txBox="1"/>
          <p:nvPr/>
        </p:nvSpPr>
        <p:spPr>
          <a:xfrm>
            <a:off x="430306" y="26895"/>
            <a:ext cx="10972800" cy="646331"/>
          </a:xfrm>
          <a:prstGeom prst="rect">
            <a:avLst/>
          </a:prstGeom>
          <a:noFill/>
        </p:spPr>
        <p:txBody>
          <a:bodyPr wrap="square" rtlCol="0">
            <a:spAutoFit/>
          </a:bodyPr>
          <a:lstStyle/>
          <a:p>
            <a:pPr algn="ctr"/>
            <a:r>
              <a:rPr lang="en-US" sz="3600" b="1" dirty="0" smtClean="0">
                <a:solidFill>
                  <a:srgbClr val="C00000"/>
                </a:solidFill>
                <a:effectLst>
                  <a:outerShdw blurRad="38100" dist="38100" dir="2700000" algn="tl">
                    <a:srgbClr val="000000">
                      <a:alpha val="43137"/>
                    </a:srgbClr>
                  </a:outerShdw>
                </a:effectLst>
              </a:rPr>
              <a:t>TVET </a:t>
            </a:r>
            <a:r>
              <a:rPr lang="en-US" sz="3600" b="1" dirty="0">
                <a:solidFill>
                  <a:srgbClr val="C00000"/>
                </a:solidFill>
                <a:effectLst>
                  <a:outerShdw blurRad="38100" dist="38100" dir="2700000" algn="tl">
                    <a:srgbClr val="000000">
                      <a:alpha val="43137"/>
                    </a:srgbClr>
                  </a:outerShdw>
                </a:effectLst>
              </a:rPr>
              <a:t>providers </a:t>
            </a:r>
            <a:r>
              <a:rPr lang="en-US" sz="3600" b="1" dirty="0" smtClean="0">
                <a:solidFill>
                  <a:srgbClr val="C00000"/>
                </a:solidFill>
                <a:effectLst>
                  <a:outerShdw blurRad="38100" dist="38100" dir="2700000" algn="tl">
                    <a:srgbClr val="000000">
                      <a:alpha val="43137"/>
                    </a:srgbClr>
                  </a:outerShdw>
                </a:effectLst>
              </a:rPr>
              <a:t> </a:t>
            </a:r>
            <a:r>
              <a:rPr lang="en-US" sz="3600" b="1" dirty="0">
                <a:solidFill>
                  <a:srgbClr val="C00000"/>
                </a:solidFill>
                <a:effectLst>
                  <a:outerShdw blurRad="38100" dist="38100" dir="2700000" algn="tl">
                    <a:srgbClr val="000000">
                      <a:alpha val="43137"/>
                    </a:srgbClr>
                  </a:outerShdw>
                </a:effectLst>
              </a:rPr>
              <a:t>approval </a:t>
            </a:r>
            <a:r>
              <a:rPr lang="en-US" sz="3600" b="1" dirty="0" smtClean="0">
                <a:solidFill>
                  <a:srgbClr val="C00000"/>
                </a:solidFill>
                <a:effectLst>
                  <a:outerShdw blurRad="38100" dist="38100" dir="2700000" algn="tl">
                    <a:srgbClr val="000000">
                      <a:alpha val="43137"/>
                    </a:srgbClr>
                  </a:outerShdw>
                </a:effectLst>
              </a:rPr>
              <a:t>processes</a:t>
            </a:r>
            <a:endParaRPr lang="en-US" sz="3600" b="1" dirty="0">
              <a:solidFill>
                <a:srgbClr val="C0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922844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65591" y="731600"/>
            <a:ext cx="11391065" cy="639762"/>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57200" indent="-457200" algn="l">
              <a:buFont typeface="Arial" pitchFamily="34" charset="0"/>
              <a:buChar char="•"/>
            </a:pPr>
            <a:r>
              <a:rPr lang="en-AU" sz="3200" b="1" dirty="0" smtClean="0">
                <a:solidFill>
                  <a:srgbClr val="0070C0"/>
                </a:solidFill>
                <a:cs typeface="Tw Cen MT"/>
              </a:rPr>
              <a:t> QA Audit results</a:t>
            </a:r>
            <a:endParaRPr lang="en-US" sz="3200" b="1" dirty="0">
              <a:solidFill>
                <a:srgbClr val="0070C0"/>
              </a:solidFill>
              <a:latin typeface="Arial Black" pitchFamily="34" charset="0"/>
            </a:endParaRPr>
          </a:p>
        </p:txBody>
      </p:sp>
      <p:sp>
        <p:nvSpPr>
          <p:cNvPr id="4" name="Slide Number Placeholder 4"/>
          <p:cNvSpPr>
            <a:spLocks noGrp="1"/>
          </p:cNvSpPr>
          <p:nvPr>
            <p:ph type="sldNum" sz="quarter" idx="12"/>
          </p:nvPr>
        </p:nvSpPr>
        <p:spPr>
          <a:xfrm>
            <a:off x="10276321" y="6125320"/>
            <a:ext cx="771089" cy="365125"/>
          </a:xfrm>
        </p:spPr>
        <p:txBody>
          <a:bodyPr/>
          <a:lstStyle/>
          <a:p>
            <a:fld id="{8B2CA665-F5FA-41F2-8000-00DBC561D09C}" type="slidenum">
              <a:rPr lang="en-GB" smtClean="0"/>
              <a:pPr/>
              <a:t>19</a:t>
            </a:fld>
            <a:endParaRPr lang="en-GB"/>
          </a:p>
        </p:txBody>
      </p:sp>
      <p:graphicFrame>
        <p:nvGraphicFramePr>
          <p:cNvPr id="5" name="Diagram 4"/>
          <p:cNvGraphicFramePr/>
          <p:nvPr>
            <p:extLst>
              <p:ext uri="{D42A27DB-BD31-4B8C-83A1-F6EECF244321}">
                <p14:modId xmlns:p14="http://schemas.microsoft.com/office/powerpoint/2010/main" val="3172959880"/>
              </p:ext>
            </p:extLst>
          </p:nvPr>
        </p:nvGraphicFramePr>
        <p:xfrm>
          <a:off x="2415654" y="1688708"/>
          <a:ext cx="7519916" cy="42548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1" name="Group 10"/>
          <p:cNvGrpSpPr/>
          <p:nvPr/>
        </p:nvGrpSpPr>
        <p:grpSpPr>
          <a:xfrm>
            <a:off x="335414" y="956600"/>
            <a:ext cx="11856586" cy="5768134"/>
            <a:chOff x="335414" y="956600"/>
            <a:chExt cx="11856586" cy="5768134"/>
          </a:xfrm>
        </p:grpSpPr>
        <p:pic>
          <p:nvPicPr>
            <p:cNvPr id="6" name="Picture 2"/>
            <p:cNvPicPr>
              <a:picLocks noChangeAspect="1" noChangeArrowheads="1"/>
            </p:cNvPicPr>
            <p:nvPr/>
          </p:nvPicPr>
          <p:blipFill>
            <a:blip r:embed="rId7" cstate="screen"/>
            <a:srcRect/>
            <a:stretch>
              <a:fillRect/>
            </a:stretch>
          </p:blipFill>
          <p:spPr bwMode="auto">
            <a:xfrm>
              <a:off x="335414" y="1320221"/>
              <a:ext cx="1973449" cy="2651436"/>
            </a:xfrm>
            <a:prstGeom prst="rect">
              <a:avLst/>
            </a:prstGeom>
            <a:noFill/>
            <a:ln w="9525">
              <a:noFill/>
              <a:miter lim="800000"/>
              <a:headEnd/>
              <a:tailEnd/>
            </a:ln>
          </p:spPr>
        </p:pic>
        <p:pic>
          <p:nvPicPr>
            <p:cNvPr id="7" name="Picture 4"/>
            <p:cNvPicPr>
              <a:picLocks noChangeAspect="1" noChangeArrowheads="1"/>
            </p:cNvPicPr>
            <p:nvPr/>
          </p:nvPicPr>
          <p:blipFill>
            <a:blip r:embed="rId8" cstate="screen"/>
            <a:srcRect/>
            <a:stretch>
              <a:fillRect/>
            </a:stretch>
          </p:blipFill>
          <p:spPr bwMode="auto">
            <a:xfrm>
              <a:off x="338480" y="4118011"/>
              <a:ext cx="1967992" cy="2606723"/>
            </a:xfrm>
            <a:prstGeom prst="rect">
              <a:avLst/>
            </a:prstGeom>
            <a:noFill/>
            <a:ln w="9525">
              <a:noFill/>
              <a:miter lim="800000"/>
              <a:headEnd/>
              <a:tailEnd/>
            </a:ln>
          </p:spPr>
        </p:pic>
        <p:pic>
          <p:nvPicPr>
            <p:cNvPr id="8" name="Picture 2"/>
            <p:cNvPicPr>
              <a:picLocks noChangeAspect="1" noChangeArrowheads="1"/>
            </p:cNvPicPr>
            <p:nvPr/>
          </p:nvPicPr>
          <p:blipFill>
            <a:blip r:embed="rId9" cstate="screen"/>
            <a:srcRect/>
            <a:stretch>
              <a:fillRect/>
            </a:stretch>
          </p:blipFill>
          <p:spPr bwMode="auto">
            <a:xfrm>
              <a:off x="10217625" y="956600"/>
              <a:ext cx="1974375" cy="2629149"/>
            </a:xfrm>
            <a:prstGeom prst="rect">
              <a:avLst/>
            </a:prstGeom>
            <a:noFill/>
            <a:ln w="9525">
              <a:noFill/>
              <a:miter lim="800000"/>
              <a:headEnd/>
              <a:tailEnd/>
            </a:ln>
          </p:spPr>
        </p:pic>
        <p:pic>
          <p:nvPicPr>
            <p:cNvPr id="9" name="Picture 3"/>
            <p:cNvPicPr>
              <a:picLocks noChangeAspect="1" noChangeArrowheads="1"/>
            </p:cNvPicPr>
            <p:nvPr/>
          </p:nvPicPr>
          <p:blipFill>
            <a:blip r:embed="rId10" cstate="screen"/>
            <a:srcRect/>
            <a:stretch>
              <a:fillRect/>
            </a:stretch>
          </p:blipFill>
          <p:spPr bwMode="auto">
            <a:xfrm>
              <a:off x="10179714" y="3793503"/>
              <a:ext cx="2012286" cy="2617332"/>
            </a:xfrm>
            <a:prstGeom prst="rect">
              <a:avLst/>
            </a:prstGeom>
            <a:noFill/>
            <a:ln w="9525">
              <a:noFill/>
              <a:miter lim="800000"/>
              <a:headEnd/>
              <a:tailEnd/>
            </a:ln>
          </p:spPr>
        </p:pic>
      </p:grpSp>
      <p:sp>
        <p:nvSpPr>
          <p:cNvPr id="10" name="TextBox 9"/>
          <p:cNvSpPr txBox="1"/>
          <p:nvPr/>
        </p:nvSpPr>
        <p:spPr>
          <a:xfrm>
            <a:off x="484094" y="60165"/>
            <a:ext cx="11080377" cy="646331"/>
          </a:xfrm>
          <a:prstGeom prst="rect">
            <a:avLst/>
          </a:prstGeom>
          <a:noFill/>
        </p:spPr>
        <p:txBody>
          <a:bodyPr wrap="square" rtlCol="0">
            <a:spAutoFit/>
          </a:bodyPr>
          <a:lstStyle/>
          <a:p>
            <a:r>
              <a:rPr lang="en-US" sz="3600" b="1" dirty="0" smtClean="0">
                <a:solidFill>
                  <a:srgbClr val="C00000"/>
                </a:solidFill>
                <a:effectLst>
                  <a:outerShdw blurRad="38100" dist="38100" dir="2700000" algn="tl">
                    <a:srgbClr val="000000">
                      <a:alpha val="43137"/>
                    </a:srgbClr>
                  </a:outerShdw>
                </a:effectLst>
              </a:rPr>
              <a:t>The </a:t>
            </a:r>
            <a:r>
              <a:rPr lang="en-US" sz="3600" b="1" dirty="0">
                <a:solidFill>
                  <a:srgbClr val="C00000"/>
                </a:solidFill>
                <a:effectLst>
                  <a:outerShdw blurRad="38100" dist="38100" dir="2700000" algn="tl">
                    <a:srgbClr val="000000">
                      <a:alpha val="43137"/>
                    </a:srgbClr>
                  </a:outerShdw>
                </a:effectLst>
              </a:rPr>
              <a:t>auditing  </a:t>
            </a:r>
            <a:r>
              <a:rPr lang="en-US" sz="3600" b="1" dirty="0" smtClean="0">
                <a:solidFill>
                  <a:srgbClr val="C00000"/>
                </a:solidFill>
                <a:effectLst>
                  <a:outerShdw blurRad="38100" dist="38100" dir="2700000" algn="tl">
                    <a:srgbClr val="000000">
                      <a:alpha val="43137"/>
                    </a:srgbClr>
                  </a:outerShdw>
                </a:effectLst>
              </a:rPr>
              <a:t>of </a:t>
            </a:r>
            <a:r>
              <a:rPr lang="en-US" sz="3600" b="1" dirty="0">
                <a:solidFill>
                  <a:srgbClr val="C00000"/>
                </a:solidFill>
                <a:effectLst>
                  <a:outerShdw blurRad="38100" dist="38100" dir="2700000" algn="tl">
                    <a:srgbClr val="000000">
                      <a:alpha val="43137"/>
                    </a:srgbClr>
                  </a:outerShdw>
                </a:effectLst>
              </a:rPr>
              <a:t>provider processes and </a:t>
            </a:r>
            <a:r>
              <a:rPr lang="en-US" sz="3600" b="1" dirty="0" smtClean="0">
                <a:solidFill>
                  <a:srgbClr val="C00000"/>
                </a:solidFill>
                <a:effectLst>
                  <a:outerShdw blurRad="38100" dist="38100" dir="2700000" algn="tl">
                    <a:srgbClr val="000000">
                      <a:alpha val="43137"/>
                    </a:srgbClr>
                  </a:outerShdw>
                </a:effectLst>
              </a:rPr>
              <a:t>outcomes</a:t>
            </a:r>
            <a:endParaRPr lang="en-US" sz="3600" b="1" dirty="0">
              <a:solidFill>
                <a:srgbClr val="C0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4581596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smtClean="0">
                <a:solidFill>
                  <a:srgbClr val="0070C0"/>
                </a:solidFill>
              </a:rPr>
              <a:t>CONTENTS</a:t>
            </a:r>
            <a:endParaRPr lang="en-US" b="1" dirty="0">
              <a:solidFill>
                <a:srgbClr val="0070C0"/>
              </a:solidFill>
            </a:endParaRPr>
          </a:p>
        </p:txBody>
      </p:sp>
      <p:sp>
        <p:nvSpPr>
          <p:cNvPr id="6" name="Content Placeholder 5"/>
          <p:cNvSpPr>
            <a:spLocks noGrp="1"/>
          </p:cNvSpPr>
          <p:nvPr>
            <p:ph idx="1"/>
          </p:nvPr>
        </p:nvSpPr>
        <p:spPr/>
        <p:txBody>
          <a:bodyPr>
            <a:normAutofit/>
          </a:bodyPr>
          <a:lstStyle/>
          <a:p>
            <a:pPr marL="0" indent="0">
              <a:buNone/>
            </a:pPr>
            <a:r>
              <a:rPr lang="en-US" sz="3600" b="1" dirty="0" smtClean="0">
                <a:solidFill>
                  <a:srgbClr val="0070C0"/>
                </a:solidFill>
              </a:rPr>
              <a:t>1. Overview</a:t>
            </a:r>
          </a:p>
          <a:p>
            <a:pPr marL="0" indent="0">
              <a:buNone/>
            </a:pPr>
            <a:r>
              <a:rPr lang="en-US" sz="3600" b="1" dirty="0" smtClean="0">
                <a:solidFill>
                  <a:srgbClr val="0070C0"/>
                </a:solidFill>
              </a:rPr>
              <a:t>2.  TVET Quality Assurance framework</a:t>
            </a:r>
          </a:p>
          <a:p>
            <a:pPr marL="53975" lvl="1" indent="-53975">
              <a:buNone/>
            </a:pPr>
            <a:r>
              <a:rPr lang="en-US" sz="3600" b="1" dirty="0" smtClean="0">
                <a:solidFill>
                  <a:srgbClr val="0070C0"/>
                </a:solidFill>
              </a:rPr>
              <a:t>3. </a:t>
            </a:r>
            <a:r>
              <a:rPr lang="en-US" sz="3600" b="1" dirty="0">
                <a:solidFill>
                  <a:srgbClr val="0070C0"/>
                </a:solidFill>
              </a:rPr>
              <a:t>TVET Quality Assurance </a:t>
            </a:r>
            <a:r>
              <a:rPr lang="en-US" sz="3600" b="1" dirty="0" smtClean="0">
                <a:solidFill>
                  <a:srgbClr val="0070C0"/>
                </a:solidFill>
              </a:rPr>
              <a:t>Process</a:t>
            </a:r>
          </a:p>
          <a:p>
            <a:pPr marL="53975" lvl="1" indent="-53975">
              <a:buNone/>
            </a:pPr>
            <a:r>
              <a:rPr lang="en-US" sz="3600" b="1" dirty="0" smtClean="0">
                <a:solidFill>
                  <a:srgbClr val="0070C0"/>
                </a:solidFill>
              </a:rPr>
              <a:t>4. Future plan</a:t>
            </a:r>
            <a:endParaRPr lang="en-US" sz="3600" b="1" dirty="0">
              <a:solidFill>
                <a:srgbClr val="0070C0"/>
              </a:solidFill>
            </a:endParaRPr>
          </a:p>
          <a:p>
            <a:pPr marL="457200" lvl="1" indent="0">
              <a:buNone/>
            </a:pPr>
            <a:r>
              <a:rPr lang="en-US" sz="3600" b="1" dirty="0" smtClean="0">
                <a:solidFill>
                  <a:srgbClr val="0070C0"/>
                </a:solidFill>
              </a:rPr>
              <a:t> </a:t>
            </a:r>
          </a:p>
          <a:p>
            <a:endParaRPr lang="en-US" sz="3600" b="1" dirty="0">
              <a:solidFill>
                <a:srgbClr val="0070C0"/>
              </a:solidFill>
            </a:endParaRPr>
          </a:p>
        </p:txBody>
      </p:sp>
      <p:sp>
        <p:nvSpPr>
          <p:cNvPr id="2" name="Slide Number Placeholder 1"/>
          <p:cNvSpPr>
            <a:spLocks noGrp="1"/>
          </p:cNvSpPr>
          <p:nvPr>
            <p:ph type="sldNum" sz="quarter" idx="12"/>
          </p:nvPr>
        </p:nvSpPr>
        <p:spPr/>
        <p:txBody>
          <a:bodyPr/>
          <a:lstStyle/>
          <a:p>
            <a:fld id="{7E03F8DA-0FBC-43E9-8151-157EBFC6B1D9}" type="slidenum">
              <a:rPr lang="en-AU" smtClean="0"/>
              <a:pPr/>
              <a:t>2</a:t>
            </a:fld>
            <a:endParaRPr lang="en-AU"/>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3"/>
          <p:cNvSpPr>
            <a:spLocks noGrp="1"/>
          </p:cNvSpPr>
          <p:nvPr>
            <p:ph type="sldNum" sz="quarter" idx="12"/>
          </p:nvPr>
        </p:nvSpPr>
        <p:spPr>
          <a:xfrm>
            <a:off x="10276321" y="6071532"/>
            <a:ext cx="771089" cy="365125"/>
          </a:xfrm>
        </p:spPr>
        <p:txBody>
          <a:bodyPr/>
          <a:lstStyle/>
          <a:p>
            <a:fld id="{8B2CA665-F5FA-41F2-8000-00DBC561D09C}" type="slidenum">
              <a:rPr lang="en-GB" smtClean="0"/>
              <a:pPr/>
              <a:t>20</a:t>
            </a:fld>
            <a:endParaRPr lang="en-GB"/>
          </a:p>
        </p:txBody>
      </p:sp>
      <p:sp>
        <p:nvSpPr>
          <p:cNvPr id="3" name="Title 1"/>
          <p:cNvSpPr txBox="1">
            <a:spLocks/>
          </p:cNvSpPr>
          <p:nvPr/>
        </p:nvSpPr>
        <p:spPr>
          <a:xfrm>
            <a:off x="174811" y="322728"/>
            <a:ext cx="12192000" cy="639762"/>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000" b="1" dirty="0" smtClean="0">
                <a:solidFill>
                  <a:srgbClr val="C00000"/>
                </a:solidFill>
                <a:effectLst>
                  <a:outerShdw blurRad="38100" dist="38100" dir="2700000" algn="tl">
                    <a:srgbClr val="000000">
                      <a:alpha val="43137"/>
                    </a:srgbClr>
                  </a:outerShdw>
                </a:effectLst>
              </a:rPr>
              <a:t>Monitoring and  </a:t>
            </a:r>
            <a:r>
              <a:rPr lang="en-US" sz="4000" b="1" dirty="0">
                <a:solidFill>
                  <a:srgbClr val="C00000"/>
                </a:solidFill>
                <a:effectLst>
                  <a:outerShdw blurRad="38100" dist="38100" dir="2700000" algn="tl">
                    <a:srgbClr val="000000">
                      <a:alpha val="43137"/>
                    </a:srgbClr>
                  </a:outerShdw>
                </a:effectLst>
              </a:rPr>
              <a:t>evaluations of TVET </a:t>
            </a:r>
            <a:r>
              <a:rPr lang="en-US" sz="4000" b="1" dirty="0" smtClean="0">
                <a:solidFill>
                  <a:srgbClr val="C00000"/>
                </a:solidFill>
                <a:effectLst>
                  <a:outerShdw blurRad="38100" dist="38100" dir="2700000" algn="tl">
                    <a:srgbClr val="000000">
                      <a:alpha val="43137"/>
                    </a:srgbClr>
                  </a:outerShdw>
                </a:effectLst>
              </a:rPr>
              <a:t>quality </a:t>
            </a:r>
            <a:endParaRPr lang="en-US" sz="4000" b="1" dirty="0">
              <a:solidFill>
                <a:srgbClr val="C00000"/>
              </a:solidFill>
              <a:effectLst>
                <a:outerShdw blurRad="38100" dist="38100" dir="2700000" algn="tl">
                  <a:srgbClr val="000000">
                    <a:alpha val="43137"/>
                  </a:srgbClr>
                </a:outerShdw>
              </a:effectLst>
            </a:endParaRPr>
          </a:p>
          <a:p>
            <a:r>
              <a:rPr lang="en-US" sz="4000" b="1" dirty="0" smtClean="0">
                <a:solidFill>
                  <a:srgbClr val="C00000"/>
                </a:solidFill>
                <a:effectLst>
                  <a:outerShdw blurRad="38100" dist="38100" dir="2700000" algn="tl">
                    <a:srgbClr val="000000">
                      <a:alpha val="43137"/>
                    </a:srgbClr>
                  </a:outerShdw>
                </a:effectLst>
                <a:cs typeface="Tw Cen MT"/>
              </a:rPr>
              <a:t> </a:t>
            </a:r>
            <a:r>
              <a:rPr lang="en-AU" sz="4000" b="1" dirty="0" smtClean="0">
                <a:solidFill>
                  <a:srgbClr val="C00000"/>
                </a:solidFill>
                <a:effectLst>
                  <a:outerShdw blurRad="38100" dist="38100" dir="2700000" algn="tl">
                    <a:srgbClr val="000000">
                      <a:alpha val="43137"/>
                    </a:srgbClr>
                  </a:outerShdw>
                </a:effectLst>
                <a:cs typeface="Tw Cen MT"/>
              </a:rPr>
              <a:t/>
            </a:r>
            <a:br>
              <a:rPr lang="en-AU" sz="4000" b="1" dirty="0" smtClean="0">
                <a:solidFill>
                  <a:srgbClr val="C00000"/>
                </a:solidFill>
                <a:effectLst>
                  <a:outerShdw blurRad="38100" dist="38100" dir="2700000" algn="tl">
                    <a:srgbClr val="000000">
                      <a:alpha val="43137"/>
                    </a:srgbClr>
                  </a:outerShdw>
                </a:effectLst>
                <a:cs typeface="Tw Cen MT"/>
              </a:rPr>
            </a:br>
            <a:endParaRPr lang="en-US" sz="4000" b="1" dirty="0">
              <a:solidFill>
                <a:srgbClr val="C00000"/>
              </a:solidFill>
              <a:effectLst>
                <a:outerShdw blurRad="38100" dist="38100" dir="2700000" algn="tl">
                  <a:srgbClr val="000000">
                    <a:alpha val="43137"/>
                  </a:srgbClr>
                </a:outerShdw>
              </a:effectLst>
              <a:latin typeface="Arial Black" pitchFamily="34" charset="0"/>
              <a:cs typeface="Arial" pitchFamily="34" charset="0"/>
            </a:endParaRPr>
          </a:p>
        </p:txBody>
      </p:sp>
      <p:sp>
        <p:nvSpPr>
          <p:cNvPr id="4" name="Left Arrow 3"/>
          <p:cNvSpPr/>
          <p:nvPr/>
        </p:nvSpPr>
        <p:spPr>
          <a:xfrm>
            <a:off x="10058401" y="4074459"/>
            <a:ext cx="337625" cy="178813"/>
          </a:xfrm>
          <a:prstGeom prst="lef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5" name="Group 7"/>
          <p:cNvGrpSpPr/>
          <p:nvPr/>
        </p:nvGrpSpPr>
        <p:grpSpPr>
          <a:xfrm>
            <a:off x="1168280" y="1389945"/>
            <a:ext cx="9972261" cy="5211776"/>
            <a:chOff x="152400" y="946593"/>
            <a:chExt cx="9668131" cy="5606608"/>
          </a:xfrm>
        </p:grpSpPr>
        <p:grpSp>
          <p:nvGrpSpPr>
            <p:cNvPr id="6" name="Group 37"/>
            <p:cNvGrpSpPr/>
            <p:nvPr/>
          </p:nvGrpSpPr>
          <p:grpSpPr>
            <a:xfrm>
              <a:off x="152400" y="946593"/>
              <a:ext cx="9668131" cy="5606608"/>
              <a:chOff x="196612" y="946593"/>
              <a:chExt cx="9668131" cy="5606608"/>
            </a:xfrm>
          </p:grpSpPr>
          <p:grpSp>
            <p:nvGrpSpPr>
              <p:cNvPr id="8" name="Group 28"/>
              <p:cNvGrpSpPr>
                <a:grpSpLocks/>
              </p:cNvGrpSpPr>
              <p:nvPr/>
            </p:nvGrpSpPr>
            <p:grpSpPr bwMode="auto">
              <a:xfrm>
                <a:off x="633353" y="946593"/>
                <a:ext cx="8355658" cy="5606608"/>
                <a:chOff x="625870" y="-59419"/>
                <a:chExt cx="7388378" cy="6889997"/>
              </a:xfrm>
            </p:grpSpPr>
            <p:sp>
              <p:nvSpPr>
                <p:cNvPr id="12" name="Rectangle 11"/>
                <p:cNvSpPr/>
                <p:nvPr/>
              </p:nvSpPr>
              <p:spPr>
                <a:xfrm>
                  <a:off x="5103660" y="1035753"/>
                  <a:ext cx="2525499" cy="484967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lnSpc>
                      <a:spcPct val="150000"/>
                    </a:lnSpc>
                    <a:spcBef>
                      <a:spcPts val="0"/>
                    </a:spcBef>
                    <a:spcAft>
                      <a:spcPts val="0"/>
                    </a:spcAft>
                    <a:defRPr/>
                  </a:pPr>
                  <a:endParaRPr lang="en-US" sz="2000" b="1" dirty="0" smtClean="0">
                    <a:solidFill>
                      <a:schemeClr val="tx2">
                        <a:lumMod val="75000"/>
                      </a:schemeClr>
                    </a:solidFill>
                  </a:endParaRPr>
                </a:p>
                <a:p>
                  <a:pPr algn="r" fontAlgn="auto">
                    <a:lnSpc>
                      <a:spcPts val="2400"/>
                    </a:lnSpc>
                    <a:spcBef>
                      <a:spcPts val="0"/>
                    </a:spcBef>
                    <a:spcAft>
                      <a:spcPts val="0"/>
                    </a:spcAft>
                    <a:defRPr/>
                  </a:pPr>
                  <a:r>
                    <a:rPr lang="en-US" sz="2000" b="1" u="sng" dirty="0" smtClean="0">
                      <a:solidFill>
                        <a:schemeClr val="tx1"/>
                      </a:solidFill>
                    </a:rPr>
                    <a:t>QA Criteria</a:t>
                  </a:r>
                </a:p>
                <a:p>
                  <a:pPr algn="r" fontAlgn="auto">
                    <a:lnSpc>
                      <a:spcPts val="2400"/>
                    </a:lnSpc>
                    <a:spcBef>
                      <a:spcPts val="0"/>
                    </a:spcBef>
                    <a:spcAft>
                      <a:spcPts val="0"/>
                    </a:spcAft>
                    <a:buFont typeface="Arial" pitchFamily="34" charset="0"/>
                    <a:buChar char="•"/>
                    <a:defRPr/>
                  </a:pPr>
                  <a:r>
                    <a:rPr lang="ca-ES" sz="1400" b="1" dirty="0" smtClean="0">
                      <a:solidFill>
                        <a:schemeClr val="tx1"/>
                      </a:solidFill>
                      <a:latin typeface="Khmer OS Battambang" pitchFamily="2" charset="0"/>
                      <a:cs typeface="Khmer OS Battambang" pitchFamily="2" charset="0"/>
                    </a:rPr>
                    <a:t>Managment &amp; Governance</a:t>
                  </a:r>
                </a:p>
                <a:p>
                  <a:pPr algn="r" fontAlgn="auto">
                    <a:lnSpc>
                      <a:spcPts val="2400"/>
                    </a:lnSpc>
                    <a:spcBef>
                      <a:spcPts val="0"/>
                    </a:spcBef>
                    <a:spcAft>
                      <a:spcPts val="0"/>
                    </a:spcAft>
                    <a:buFont typeface="Arial" pitchFamily="34" charset="0"/>
                    <a:buChar char="•"/>
                    <a:defRPr/>
                  </a:pPr>
                  <a:r>
                    <a:rPr lang="en-US" sz="1400" b="1" dirty="0" smtClean="0">
                      <a:solidFill>
                        <a:schemeClr val="tx1"/>
                      </a:solidFill>
                      <a:latin typeface="Khmer OS Battambang" pitchFamily="2" charset="0"/>
                      <a:cs typeface="Khmer OS Battambang" pitchFamily="2" charset="0"/>
                    </a:rPr>
                    <a:t>Resources</a:t>
                  </a:r>
                </a:p>
                <a:p>
                  <a:pPr algn="r" fontAlgn="auto">
                    <a:lnSpc>
                      <a:spcPts val="2400"/>
                    </a:lnSpc>
                    <a:spcBef>
                      <a:spcPts val="0"/>
                    </a:spcBef>
                    <a:spcAft>
                      <a:spcPts val="0"/>
                    </a:spcAft>
                    <a:buFont typeface="Arial" pitchFamily="34" charset="0"/>
                    <a:buChar char="•"/>
                    <a:defRPr/>
                  </a:pPr>
                  <a:r>
                    <a:rPr lang="en-US" sz="1400" b="1" dirty="0" smtClean="0">
                      <a:solidFill>
                        <a:schemeClr val="tx1"/>
                      </a:solidFill>
                      <a:latin typeface="Khmer OS Battambang" pitchFamily="2" charset="0"/>
                      <a:cs typeface="Khmer OS Battambang" pitchFamily="2" charset="0"/>
                    </a:rPr>
                    <a:t>Staff &amp; Teaching Staff</a:t>
                  </a:r>
                </a:p>
                <a:p>
                  <a:pPr algn="r" fontAlgn="auto">
                    <a:lnSpc>
                      <a:spcPts val="2400"/>
                    </a:lnSpc>
                    <a:spcBef>
                      <a:spcPts val="0"/>
                    </a:spcBef>
                    <a:spcAft>
                      <a:spcPts val="0"/>
                    </a:spcAft>
                    <a:buFont typeface="Arial" pitchFamily="34" charset="0"/>
                    <a:buChar char="•"/>
                    <a:defRPr/>
                  </a:pPr>
                  <a:r>
                    <a:rPr lang="en-US" sz="1400" b="1" dirty="0" smtClean="0">
                      <a:solidFill>
                        <a:schemeClr val="tx1"/>
                      </a:solidFill>
                      <a:latin typeface="Khmer OS Battambang" pitchFamily="2" charset="0"/>
                      <a:cs typeface="Khmer OS Battambang" pitchFamily="2" charset="0"/>
                    </a:rPr>
                    <a:t>Trainee &amp; Students </a:t>
                  </a:r>
                </a:p>
                <a:p>
                  <a:pPr algn="r" fontAlgn="auto">
                    <a:lnSpc>
                      <a:spcPts val="2400"/>
                    </a:lnSpc>
                    <a:spcBef>
                      <a:spcPts val="0"/>
                    </a:spcBef>
                    <a:spcAft>
                      <a:spcPts val="0"/>
                    </a:spcAft>
                    <a:buFont typeface="Arial" pitchFamily="34" charset="0"/>
                    <a:buChar char="•"/>
                    <a:defRPr/>
                  </a:pPr>
                  <a:r>
                    <a:rPr lang="en-US" sz="1400" b="1" dirty="0" smtClean="0">
                      <a:solidFill>
                        <a:schemeClr val="tx1"/>
                      </a:solidFill>
                      <a:latin typeface="Khmer OS Battambang" pitchFamily="2" charset="0"/>
                      <a:cs typeface="Khmer OS Battambang" pitchFamily="2" charset="0"/>
                    </a:rPr>
                    <a:t>Curriculum, Teaching &amp; Learning</a:t>
                  </a:r>
                </a:p>
                <a:p>
                  <a:pPr algn="r" fontAlgn="auto">
                    <a:lnSpc>
                      <a:spcPts val="2400"/>
                    </a:lnSpc>
                    <a:spcBef>
                      <a:spcPts val="0"/>
                    </a:spcBef>
                    <a:spcAft>
                      <a:spcPts val="0"/>
                    </a:spcAft>
                    <a:buFont typeface="Arial" pitchFamily="34" charset="0"/>
                    <a:buChar char="•"/>
                    <a:defRPr/>
                  </a:pPr>
                  <a:r>
                    <a:rPr lang="en-US" sz="1400" b="1" dirty="0" smtClean="0">
                      <a:solidFill>
                        <a:schemeClr val="tx1"/>
                      </a:solidFill>
                      <a:latin typeface="Khmer OS Battambang" pitchFamily="2" charset="0"/>
                      <a:cs typeface="Khmer OS Battambang" pitchFamily="2" charset="0"/>
                    </a:rPr>
                    <a:t> Research &amp; </a:t>
                  </a:r>
                </a:p>
                <a:p>
                  <a:pPr algn="r" fontAlgn="auto">
                    <a:lnSpc>
                      <a:spcPts val="2400"/>
                    </a:lnSpc>
                    <a:spcBef>
                      <a:spcPts val="0"/>
                    </a:spcBef>
                    <a:spcAft>
                      <a:spcPts val="0"/>
                    </a:spcAft>
                    <a:defRPr/>
                  </a:pPr>
                  <a:r>
                    <a:rPr lang="en-US" sz="1400" b="1" dirty="0" smtClean="0">
                      <a:solidFill>
                        <a:schemeClr val="tx1"/>
                      </a:solidFill>
                      <a:latin typeface="Khmer OS Battambang" pitchFamily="2" charset="0"/>
                      <a:cs typeface="Khmer OS Battambang" pitchFamily="2" charset="0"/>
                    </a:rPr>
                    <a:t>Development</a:t>
                  </a:r>
                  <a:r>
                    <a:rPr lang="km-KH" sz="1400" b="1" dirty="0" smtClean="0">
                      <a:solidFill>
                        <a:schemeClr val="tx1"/>
                      </a:solidFill>
                      <a:latin typeface="Khmer OS Battambang" pitchFamily="2" charset="0"/>
                      <a:cs typeface="Khmer OS Battambang" pitchFamily="2" charset="0"/>
                    </a:rPr>
                    <a:t> </a:t>
                  </a:r>
                </a:p>
                <a:p>
                  <a:pPr algn="r" fontAlgn="auto">
                    <a:lnSpc>
                      <a:spcPts val="2400"/>
                    </a:lnSpc>
                    <a:spcBef>
                      <a:spcPts val="0"/>
                    </a:spcBef>
                    <a:spcAft>
                      <a:spcPts val="0"/>
                    </a:spcAft>
                    <a:defRPr/>
                  </a:pPr>
                  <a:r>
                    <a:rPr lang="en-US" sz="100" b="1" dirty="0" smtClean="0">
                      <a:solidFill>
                        <a:schemeClr val="tx1"/>
                      </a:solidFill>
                      <a:latin typeface="Khmer OS Battambang" pitchFamily="2" charset="0"/>
                      <a:cs typeface="Khmer OS Battambang" pitchFamily="2" charset="0"/>
                    </a:rPr>
                    <a:t>(</a:t>
                  </a:r>
                  <a:r>
                    <a:rPr lang="km-KH" sz="100" b="1" dirty="0" smtClean="0">
                      <a:solidFill>
                        <a:schemeClr val="tx1"/>
                      </a:solidFill>
                      <a:latin typeface="Khmer OS Battambang" pitchFamily="2" charset="0"/>
                      <a:cs typeface="Khmer OS Battambang" pitchFamily="2" charset="0"/>
                    </a:rPr>
                    <a:t>(</a:t>
                  </a:r>
                  <a:r>
                    <a:rPr lang="en-US" sz="1400" b="1" dirty="0" smtClean="0">
                      <a:solidFill>
                        <a:schemeClr val="tx1"/>
                      </a:solidFill>
                      <a:latin typeface="Khmer OS Battambang" pitchFamily="2" charset="0"/>
                      <a:cs typeface="Khmer OS Battambang" pitchFamily="2" charset="0"/>
                    </a:rPr>
                    <a:t>Strengthen &amp; Expand </a:t>
                  </a:r>
                </a:p>
                <a:p>
                  <a:pPr algn="r" fontAlgn="auto">
                    <a:lnSpc>
                      <a:spcPts val="2400"/>
                    </a:lnSpc>
                    <a:spcBef>
                      <a:spcPts val="0"/>
                    </a:spcBef>
                    <a:spcAft>
                      <a:spcPts val="0"/>
                    </a:spcAft>
                    <a:defRPr/>
                  </a:pPr>
                  <a:r>
                    <a:rPr lang="en-US" sz="1400" b="1" dirty="0" smtClean="0">
                      <a:solidFill>
                        <a:schemeClr val="tx1"/>
                      </a:solidFill>
                      <a:latin typeface="Khmer OS Battambang" pitchFamily="2" charset="0"/>
                      <a:cs typeface="Khmer OS Battambang" pitchFamily="2" charset="0"/>
                    </a:rPr>
                    <a:t>Partner Development)</a:t>
                  </a:r>
                </a:p>
                <a:p>
                  <a:pPr algn="ctr" fontAlgn="auto">
                    <a:spcBef>
                      <a:spcPts val="0"/>
                    </a:spcBef>
                    <a:spcAft>
                      <a:spcPts val="0"/>
                    </a:spcAft>
                    <a:defRPr/>
                  </a:pPr>
                  <a:endParaRPr lang="en-US" dirty="0"/>
                </a:p>
                <a:p>
                  <a:pPr algn="ctr" fontAlgn="auto">
                    <a:spcBef>
                      <a:spcPts val="0"/>
                    </a:spcBef>
                    <a:spcAft>
                      <a:spcPts val="0"/>
                    </a:spcAft>
                    <a:defRPr/>
                  </a:pPr>
                  <a:endParaRPr lang="en-US" dirty="0"/>
                </a:p>
              </p:txBody>
            </p:sp>
            <p:sp>
              <p:nvSpPr>
                <p:cNvPr id="13" name="Rectangle 12"/>
                <p:cNvSpPr/>
                <p:nvPr/>
              </p:nvSpPr>
              <p:spPr>
                <a:xfrm>
                  <a:off x="2678834" y="1295400"/>
                  <a:ext cx="2395123" cy="4114801"/>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ca-ES" sz="2800" b="1" dirty="0" smtClean="0">
                    <a:latin typeface="Khmer OS" pitchFamily="2" charset="0"/>
                    <a:cs typeface="Khmer OS" pitchFamily="2" charset="0"/>
                  </a:endParaRPr>
                </a:p>
                <a:p>
                  <a:pPr algn="ctr" fontAlgn="auto">
                    <a:spcBef>
                      <a:spcPts val="0"/>
                    </a:spcBef>
                    <a:spcAft>
                      <a:spcPts val="0"/>
                    </a:spcAft>
                    <a:defRPr/>
                  </a:pPr>
                  <a:endParaRPr lang="ca-ES" sz="2800" b="1" dirty="0" smtClean="0">
                    <a:latin typeface="Khmer OS" pitchFamily="2" charset="0"/>
                    <a:cs typeface="Khmer OS" pitchFamily="2" charset="0"/>
                  </a:endParaRPr>
                </a:p>
                <a:p>
                  <a:pPr algn="ctr" fontAlgn="auto">
                    <a:spcBef>
                      <a:spcPts val="0"/>
                    </a:spcBef>
                    <a:spcAft>
                      <a:spcPts val="0"/>
                    </a:spcAft>
                    <a:defRPr/>
                  </a:pPr>
                  <a:endParaRPr lang="en-US" sz="2400" b="1" dirty="0" smtClean="0">
                    <a:solidFill>
                      <a:schemeClr val="tx1"/>
                    </a:solidFill>
                    <a:latin typeface="Khmer OS" pitchFamily="2" charset="0"/>
                    <a:cs typeface="Khmer OS" pitchFamily="2" charset="0"/>
                  </a:endParaRPr>
                </a:p>
                <a:p>
                  <a:pPr algn="ctr" fontAlgn="auto">
                    <a:spcBef>
                      <a:spcPts val="0"/>
                    </a:spcBef>
                    <a:spcAft>
                      <a:spcPts val="0"/>
                    </a:spcAft>
                    <a:defRPr/>
                  </a:pPr>
                  <a:r>
                    <a:rPr lang="en-US" sz="2400" b="1" dirty="0" smtClean="0">
                      <a:solidFill>
                        <a:schemeClr val="tx1"/>
                      </a:solidFill>
                      <a:latin typeface="Khmer OS" pitchFamily="2" charset="0"/>
                      <a:cs typeface="Khmer OS" pitchFamily="2" charset="0"/>
                    </a:rPr>
                    <a:t>DG TVET</a:t>
                  </a:r>
                </a:p>
                <a:p>
                  <a:pPr algn="ctr" fontAlgn="auto">
                    <a:spcBef>
                      <a:spcPts val="0"/>
                    </a:spcBef>
                    <a:spcAft>
                      <a:spcPts val="0"/>
                    </a:spcAft>
                    <a:defRPr/>
                  </a:pPr>
                  <a:r>
                    <a:rPr lang="en-US" b="1" dirty="0" smtClean="0">
                      <a:solidFill>
                        <a:schemeClr val="tx1"/>
                      </a:solidFill>
                      <a:latin typeface="Khmer OS" pitchFamily="2" charset="0"/>
                      <a:cs typeface="Khmer OS" pitchFamily="2" charset="0"/>
                    </a:rPr>
                    <a:t>QA Depart.</a:t>
                  </a:r>
                  <a:endParaRPr lang="en-US" b="1" dirty="0">
                    <a:solidFill>
                      <a:schemeClr val="tx1"/>
                    </a:solidFill>
                  </a:endParaRPr>
                </a:p>
                <a:p>
                  <a:pPr algn="ctr" fontAlgn="auto">
                    <a:spcBef>
                      <a:spcPts val="0"/>
                    </a:spcBef>
                    <a:spcAft>
                      <a:spcPts val="0"/>
                    </a:spcAft>
                    <a:defRPr/>
                  </a:pPr>
                  <a:r>
                    <a:rPr lang="en-US" b="1" dirty="0" smtClean="0">
                      <a:solidFill>
                        <a:srgbClr val="FF0000"/>
                      </a:solidFill>
                    </a:rPr>
                    <a:t>Monitoring &amp;Evaluation Quality</a:t>
                  </a:r>
                  <a:endParaRPr lang="en-US" sz="2400" b="1" dirty="0" smtClean="0">
                    <a:solidFill>
                      <a:srgbClr val="FF0000"/>
                    </a:solidFill>
                  </a:endParaRPr>
                </a:p>
                <a:p>
                  <a:pPr algn="ctr" fontAlgn="auto">
                    <a:spcBef>
                      <a:spcPts val="0"/>
                    </a:spcBef>
                    <a:spcAft>
                      <a:spcPts val="0"/>
                    </a:spcAft>
                    <a:defRPr/>
                  </a:pPr>
                  <a:endParaRPr lang="en-US" sz="700" b="1" dirty="0" smtClean="0">
                    <a:solidFill>
                      <a:schemeClr val="tx1"/>
                    </a:solidFill>
                  </a:endParaRPr>
                </a:p>
                <a:p>
                  <a:pPr algn="ctr" fontAlgn="auto">
                    <a:spcBef>
                      <a:spcPts val="0"/>
                    </a:spcBef>
                    <a:spcAft>
                      <a:spcPts val="0"/>
                    </a:spcAft>
                    <a:defRPr/>
                  </a:pPr>
                  <a:endParaRPr lang="en-US" sz="700" b="1" dirty="0" smtClean="0">
                    <a:solidFill>
                      <a:schemeClr val="tx1"/>
                    </a:solidFill>
                  </a:endParaRPr>
                </a:p>
                <a:p>
                  <a:pPr algn="ctr" fontAlgn="auto">
                    <a:spcBef>
                      <a:spcPts val="0"/>
                    </a:spcBef>
                    <a:spcAft>
                      <a:spcPts val="0"/>
                    </a:spcAft>
                    <a:defRPr/>
                  </a:pPr>
                  <a:r>
                    <a:rPr lang="ca-ES" sz="2000" b="1" dirty="0" smtClean="0">
                      <a:solidFill>
                        <a:schemeClr val="tx1"/>
                      </a:solidFill>
                      <a:latin typeface="Kh Battambang" pitchFamily="2" charset="0"/>
                      <a:cs typeface="Kh Battambang" pitchFamily="2" charset="0"/>
                    </a:rPr>
                    <a:t>TVET Institutions</a:t>
                  </a:r>
                  <a:r>
                    <a:rPr lang="ca-ES" sz="2400" b="1" dirty="0" smtClean="0">
                      <a:solidFill>
                        <a:schemeClr val="tx1"/>
                      </a:solidFill>
                      <a:latin typeface="Kh Battambang" pitchFamily="2" charset="0"/>
                      <a:cs typeface="Kh Battambang" pitchFamily="2" charset="0"/>
                    </a:rPr>
                    <a:t>​</a:t>
                  </a:r>
                </a:p>
                <a:p>
                  <a:pPr algn="ctr" fontAlgn="auto">
                    <a:spcBef>
                      <a:spcPts val="0"/>
                    </a:spcBef>
                    <a:spcAft>
                      <a:spcPts val="0"/>
                    </a:spcAft>
                    <a:defRPr/>
                  </a:pPr>
                  <a:r>
                    <a:rPr lang="ca-ES" sz="1600" b="1" dirty="0" smtClean="0">
                      <a:solidFill>
                        <a:srgbClr val="FF0000"/>
                      </a:solidFill>
                      <a:latin typeface="Kh Battambang" pitchFamily="2" charset="0"/>
                      <a:cs typeface="Kh Battambang" pitchFamily="2" charset="0"/>
                    </a:rPr>
                    <a:t>Self-Assessment</a:t>
                  </a:r>
                  <a:endParaRPr lang="en-US" sz="1600" b="1" dirty="0" smtClean="0">
                    <a:solidFill>
                      <a:srgbClr val="FF0000"/>
                    </a:solidFill>
                    <a:latin typeface="Kh Battambang" pitchFamily="2" charset="0"/>
                    <a:cs typeface="Kh Battambang" pitchFamily="2" charset="0"/>
                  </a:endParaRPr>
                </a:p>
                <a:p>
                  <a:pPr algn="ctr" fontAlgn="auto">
                    <a:spcBef>
                      <a:spcPts val="0"/>
                    </a:spcBef>
                    <a:spcAft>
                      <a:spcPts val="0"/>
                    </a:spcAft>
                    <a:defRPr/>
                  </a:pPr>
                  <a:endParaRPr lang="en-US" sz="2800" b="1" dirty="0">
                    <a:solidFill>
                      <a:schemeClr val="tx1"/>
                    </a:solidFill>
                  </a:endParaRPr>
                </a:p>
                <a:p>
                  <a:pPr algn="ctr" fontAlgn="auto">
                    <a:spcBef>
                      <a:spcPts val="0"/>
                    </a:spcBef>
                    <a:spcAft>
                      <a:spcPts val="0"/>
                    </a:spcAft>
                    <a:defRPr/>
                  </a:pPr>
                  <a:endParaRPr lang="en-US" sz="2800" b="1" dirty="0">
                    <a:solidFill>
                      <a:schemeClr val="tx1"/>
                    </a:solidFill>
                  </a:endParaRPr>
                </a:p>
                <a:p>
                  <a:pPr algn="ctr" fontAlgn="auto">
                    <a:spcBef>
                      <a:spcPts val="0"/>
                    </a:spcBef>
                    <a:spcAft>
                      <a:spcPts val="0"/>
                    </a:spcAft>
                    <a:defRPr/>
                  </a:pPr>
                  <a:endParaRPr lang="en-US" sz="2800" b="1" dirty="0">
                    <a:solidFill>
                      <a:schemeClr val="tx1"/>
                    </a:solidFill>
                  </a:endParaRPr>
                </a:p>
                <a:p>
                  <a:pPr algn="ctr" fontAlgn="auto">
                    <a:spcBef>
                      <a:spcPts val="0"/>
                    </a:spcBef>
                    <a:spcAft>
                      <a:spcPts val="0"/>
                    </a:spcAft>
                    <a:defRPr/>
                  </a:pPr>
                  <a:endParaRPr lang="en-US" sz="2800" b="1" dirty="0">
                    <a:solidFill>
                      <a:schemeClr val="tx1"/>
                    </a:solidFill>
                  </a:endParaRPr>
                </a:p>
                <a:p>
                  <a:pPr algn="ctr" fontAlgn="auto">
                    <a:spcBef>
                      <a:spcPts val="0"/>
                    </a:spcBef>
                    <a:spcAft>
                      <a:spcPts val="0"/>
                    </a:spcAft>
                    <a:defRPr/>
                  </a:pPr>
                  <a:endParaRPr lang="en-US" sz="2800" b="1" dirty="0">
                    <a:solidFill>
                      <a:schemeClr val="tx1"/>
                    </a:solidFill>
                  </a:endParaRPr>
                </a:p>
              </p:txBody>
            </p:sp>
            <p:sp>
              <p:nvSpPr>
                <p:cNvPr id="14" name="Rectangle 3"/>
                <p:cNvSpPr/>
                <p:nvPr/>
              </p:nvSpPr>
              <p:spPr>
                <a:xfrm>
                  <a:off x="2678834" y="4579393"/>
                  <a:ext cx="2416749" cy="13716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2800" b="1" dirty="0">
                    <a:solidFill>
                      <a:schemeClr val="tx1"/>
                    </a:solidFill>
                  </a:endParaRPr>
                </a:p>
              </p:txBody>
            </p:sp>
            <p:sp>
              <p:nvSpPr>
                <p:cNvPr id="15" name="Rectangle 14"/>
                <p:cNvSpPr/>
                <p:nvPr/>
              </p:nvSpPr>
              <p:spPr>
                <a:xfrm>
                  <a:off x="625870" y="1407698"/>
                  <a:ext cx="1779234" cy="2667000"/>
                </a:xfrm>
                <a:prstGeom prst="rect">
                  <a:avLst/>
                </a:prstGeom>
                <a:solidFill>
                  <a:schemeClr val="accent3">
                    <a:lumMod val="60000"/>
                    <a:lumOff val="40000"/>
                  </a:schemeClr>
                </a:solidFill>
                <a:ln>
                  <a:noFill/>
                </a:ln>
                <a:effectLst>
                  <a:outerShdw blurRad="50800" dist="50800" dir="5400000" algn="ctr" rotWithShape="0">
                    <a:srgbClr val="000000"/>
                  </a:outerShdw>
                </a:effectLst>
                <a:scene3d>
                  <a:camera prst="orthographicFront"/>
                  <a:lightRig rig="sunset" dir="t"/>
                </a:scene3d>
                <a:sp3d extrusionH="57150" contourW="12700">
                  <a:extrusionClr>
                    <a:schemeClr val="accent2">
                      <a:lumMod val="75000"/>
                    </a:schemeClr>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ca-ES" sz="2000" b="1" dirty="0" smtClean="0">
                      <a:latin typeface="Khmer OS Battambang" pitchFamily="2" charset="0"/>
                      <a:cs typeface="Khmer OS Battambang" pitchFamily="2" charset="0"/>
                    </a:rPr>
                    <a:t>T</a:t>
                  </a:r>
                  <a:r>
                    <a:rPr lang="en-US" sz="2000" b="1" dirty="0" smtClean="0">
                      <a:latin typeface="Khmer OS Battambang" pitchFamily="2" charset="0"/>
                      <a:cs typeface="Khmer OS Battambang" pitchFamily="2" charset="0"/>
                    </a:rPr>
                    <a:t>VETMIS</a:t>
                  </a:r>
                </a:p>
                <a:p>
                  <a:pPr algn="ctr" fontAlgn="auto">
                    <a:spcBef>
                      <a:spcPts val="0"/>
                    </a:spcBef>
                    <a:spcAft>
                      <a:spcPts val="0"/>
                    </a:spcAft>
                    <a:defRPr/>
                  </a:pPr>
                  <a:endParaRPr lang="km-KH" sz="800" b="1" dirty="0" smtClean="0">
                    <a:latin typeface="Khmer OS Battambang" pitchFamily="2" charset="0"/>
                    <a:cs typeface="Khmer OS Battambang" pitchFamily="2" charset="0"/>
                  </a:endParaRPr>
                </a:p>
                <a:p>
                  <a:pPr fontAlgn="auto">
                    <a:spcBef>
                      <a:spcPts val="0"/>
                    </a:spcBef>
                    <a:spcAft>
                      <a:spcPts val="0"/>
                    </a:spcAft>
                    <a:buFont typeface="Arial" pitchFamily="34" charset="0"/>
                    <a:buChar char="•"/>
                    <a:defRPr/>
                  </a:pPr>
                  <a:r>
                    <a:rPr lang="en-US" sz="1200" dirty="0" smtClean="0">
                      <a:latin typeface="Khmer OS Battambang" pitchFamily="2" charset="0"/>
                      <a:cs typeface="Khmer OS Battambang" pitchFamily="2" charset="0"/>
                    </a:rPr>
                    <a:t>Trainee &amp; Student</a:t>
                  </a:r>
                  <a:endParaRPr lang="en-US" sz="1200" dirty="0">
                    <a:latin typeface="Khmer OS Battambang" pitchFamily="2" charset="0"/>
                    <a:cs typeface="Khmer OS Battambang" pitchFamily="2" charset="0"/>
                  </a:endParaRPr>
                </a:p>
                <a:p>
                  <a:pPr fontAlgn="auto">
                    <a:spcBef>
                      <a:spcPts val="0"/>
                    </a:spcBef>
                    <a:spcAft>
                      <a:spcPts val="0"/>
                    </a:spcAft>
                    <a:buFont typeface="Arial" pitchFamily="34" charset="0"/>
                    <a:buChar char="•"/>
                    <a:defRPr/>
                  </a:pPr>
                  <a:r>
                    <a:rPr lang="en-US" sz="1200" dirty="0" smtClean="0">
                      <a:latin typeface="Khmer OS Battambang" pitchFamily="2" charset="0"/>
                      <a:cs typeface="Khmer OS Battambang" pitchFamily="2" charset="0"/>
                    </a:rPr>
                    <a:t>Staff &amp; Teaching Staff</a:t>
                  </a:r>
                  <a:endParaRPr lang="en-US" sz="1200" dirty="0">
                    <a:latin typeface="Khmer OS Battambang" pitchFamily="2" charset="0"/>
                    <a:cs typeface="Khmer OS Battambang" pitchFamily="2" charset="0"/>
                  </a:endParaRPr>
                </a:p>
                <a:p>
                  <a:pPr fontAlgn="auto">
                    <a:spcBef>
                      <a:spcPts val="0"/>
                    </a:spcBef>
                    <a:spcAft>
                      <a:spcPts val="0"/>
                    </a:spcAft>
                    <a:buFont typeface="Arial" pitchFamily="34" charset="0"/>
                    <a:buChar char="•"/>
                    <a:defRPr/>
                  </a:pPr>
                  <a:r>
                    <a:rPr lang="en-US" sz="1200" dirty="0" smtClean="0">
                      <a:latin typeface="Khmer OS Battambang" pitchFamily="2" charset="0"/>
                      <a:cs typeface="Khmer OS Battambang" pitchFamily="2" charset="0"/>
                    </a:rPr>
                    <a:t>Inventory</a:t>
                  </a:r>
                  <a:endParaRPr lang="en-US" sz="1200" dirty="0">
                    <a:latin typeface="Khmer OS Battambang" pitchFamily="2" charset="0"/>
                    <a:cs typeface="Khmer OS Battambang" pitchFamily="2" charset="0"/>
                  </a:endParaRPr>
                </a:p>
                <a:p>
                  <a:pPr fontAlgn="auto">
                    <a:spcBef>
                      <a:spcPts val="0"/>
                    </a:spcBef>
                    <a:spcAft>
                      <a:spcPts val="0"/>
                    </a:spcAft>
                    <a:buFont typeface="Arial" pitchFamily="34" charset="0"/>
                    <a:buChar char="•"/>
                    <a:defRPr/>
                  </a:pPr>
                  <a:r>
                    <a:rPr lang="en-US" sz="1200" dirty="0" smtClean="0">
                      <a:latin typeface="Khmer OS Battambang" pitchFamily="2" charset="0"/>
                      <a:cs typeface="Khmer OS Battambang" pitchFamily="2" charset="0"/>
                    </a:rPr>
                    <a:t>Finance</a:t>
                  </a:r>
                  <a:endParaRPr lang="en-US" sz="1200" dirty="0">
                    <a:latin typeface="Khmer OS Battambang" pitchFamily="2" charset="0"/>
                    <a:cs typeface="Khmer OS Battambang" pitchFamily="2" charset="0"/>
                  </a:endParaRPr>
                </a:p>
                <a:p>
                  <a:pPr fontAlgn="auto">
                    <a:spcBef>
                      <a:spcPts val="0"/>
                    </a:spcBef>
                    <a:spcAft>
                      <a:spcPts val="0"/>
                    </a:spcAft>
                    <a:buFont typeface="Arial" pitchFamily="34" charset="0"/>
                    <a:buChar char="•"/>
                    <a:defRPr/>
                  </a:pPr>
                  <a:r>
                    <a:rPr lang="en-US" sz="1200" dirty="0" smtClean="0">
                      <a:latin typeface="Khmer OS Battambang" pitchFamily="2" charset="0"/>
                      <a:cs typeface="Khmer OS Battambang" pitchFamily="2" charset="0"/>
                    </a:rPr>
                    <a:t>TVET Institutions</a:t>
                  </a:r>
                  <a:endParaRPr lang="en-US" sz="1200" dirty="0">
                    <a:latin typeface="Khmer OS Battambang" pitchFamily="2" charset="0"/>
                    <a:cs typeface="Khmer OS Battambang" pitchFamily="2" charset="0"/>
                  </a:endParaRPr>
                </a:p>
                <a:p>
                  <a:pPr fontAlgn="auto">
                    <a:spcBef>
                      <a:spcPts val="0"/>
                    </a:spcBef>
                    <a:spcAft>
                      <a:spcPts val="0"/>
                    </a:spcAft>
                    <a:buFont typeface="Arial" pitchFamily="34" charset="0"/>
                    <a:buChar char="•"/>
                    <a:defRPr/>
                  </a:pPr>
                  <a:r>
                    <a:rPr lang="en-US" sz="1200" dirty="0" smtClean="0">
                      <a:latin typeface="Khmer OS Battambang" pitchFamily="2" charset="0"/>
                      <a:cs typeface="Khmer OS Battambang" pitchFamily="2" charset="0"/>
                    </a:rPr>
                    <a:t>Training Programs/courses</a:t>
                  </a:r>
                  <a:endParaRPr lang="en-US" sz="1200" dirty="0">
                    <a:latin typeface="Khmer OS Battambang" pitchFamily="2" charset="0"/>
                    <a:cs typeface="Khmer OS Battambang" pitchFamily="2" charset="0"/>
                  </a:endParaRPr>
                </a:p>
              </p:txBody>
            </p:sp>
            <p:sp>
              <p:nvSpPr>
                <p:cNvPr id="16" name="Right Arrow 15"/>
                <p:cNvSpPr/>
                <p:nvPr/>
              </p:nvSpPr>
              <p:spPr>
                <a:xfrm>
                  <a:off x="2434697" y="5413415"/>
                  <a:ext cx="381000" cy="228601"/>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Right Arrow 16"/>
                <p:cNvSpPr/>
                <p:nvPr/>
              </p:nvSpPr>
              <p:spPr>
                <a:xfrm>
                  <a:off x="2434697" y="2494191"/>
                  <a:ext cx="381000" cy="228601"/>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Right Arrow 17"/>
                <p:cNvSpPr/>
                <p:nvPr/>
              </p:nvSpPr>
              <p:spPr>
                <a:xfrm>
                  <a:off x="2434697" y="2951391"/>
                  <a:ext cx="381000" cy="228601"/>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Right Arrow 18"/>
                <p:cNvSpPr/>
                <p:nvPr/>
              </p:nvSpPr>
              <p:spPr>
                <a:xfrm>
                  <a:off x="5059792" y="2428767"/>
                  <a:ext cx="381000" cy="22859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Right Arrow 19"/>
                <p:cNvSpPr/>
                <p:nvPr/>
              </p:nvSpPr>
              <p:spPr>
                <a:xfrm flipH="1">
                  <a:off x="5059792" y="2657366"/>
                  <a:ext cx="381000" cy="22859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Right Arrow 20"/>
                <p:cNvSpPr/>
                <p:nvPr/>
              </p:nvSpPr>
              <p:spPr>
                <a:xfrm>
                  <a:off x="5059792" y="3571766"/>
                  <a:ext cx="381000" cy="22859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2" name="Right Arrow 21"/>
                <p:cNvSpPr/>
                <p:nvPr/>
              </p:nvSpPr>
              <p:spPr>
                <a:xfrm flipH="1">
                  <a:off x="5059792" y="3800366"/>
                  <a:ext cx="381000" cy="22859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Rectangle 22"/>
                <p:cNvSpPr/>
                <p:nvPr/>
              </p:nvSpPr>
              <p:spPr>
                <a:xfrm>
                  <a:off x="661633" y="-59419"/>
                  <a:ext cx="7291897" cy="1090616"/>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70000"/>
                    </a:lnSpc>
                    <a:spcBef>
                      <a:spcPts val="0"/>
                    </a:spcBef>
                    <a:spcAft>
                      <a:spcPts val="0"/>
                    </a:spcAft>
                    <a:defRPr/>
                  </a:pPr>
                  <a:r>
                    <a:rPr lang="en-US" sz="2800" dirty="0" smtClean="0">
                      <a:solidFill>
                        <a:schemeClr val="bg1"/>
                      </a:solidFill>
                      <a:latin typeface="Time New Man"/>
                      <a:cs typeface="Khmer OS Muol" pitchFamily="2" charset="0"/>
                    </a:rPr>
                    <a:t>Quality Assurance – Monitoring &amp; Evaluation Framework</a:t>
                  </a:r>
                  <a:endParaRPr lang="en-US" sz="2400" b="1" dirty="0">
                    <a:solidFill>
                      <a:schemeClr val="bg1"/>
                    </a:solidFill>
                    <a:latin typeface="Khmer OS Battambang" pitchFamily="2" charset="0"/>
                    <a:cs typeface="Khmer OS Battambang" pitchFamily="2" charset="0"/>
                  </a:endParaRPr>
                </a:p>
              </p:txBody>
            </p:sp>
            <p:sp>
              <p:nvSpPr>
                <p:cNvPr id="24" name="Rectangle 23"/>
                <p:cNvSpPr/>
                <p:nvPr/>
              </p:nvSpPr>
              <p:spPr>
                <a:xfrm>
                  <a:off x="775248" y="6297179"/>
                  <a:ext cx="7239000" cy="533399"/>
                </a:xfrm>
                <a:prstGeom prst="rect">
                  <a:avLst/>
                </a:prstGeom>
                <a:gradFill>
                  <a:gsLst>
                    <a:gs pos="71000">
                      <a:srgbClr val="FF0000">
                        <a:alpha val="47000"/>
                      </a:srgbClr>
                    </a:gs>
                    <a:gs pos="17999">
                      <a:srgbClr val="FEE7F2"/>
                    </a:gs>
                    <a:gs pos="36000">
                      <a:srgbClr val="FAC77D"/>
                    </a:gs>
                    <a:gs pos="61000">
                      <a:srgbClr val="FBA97D"/>
                    </a:gs>
                    <a:gs pos="82001">
                      <a:srgbClr val="FBD49C"/>
                    </a:gs>
                    <a:gs pos="100000">
                      <a:srgbClr val="FEE7F2"/>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smtClean="0">
                      <a:solidFill>
                        <a:srgbClr val="0000CC"/>
                      </a:solidFill>
                      <a:latin typeface="Khmer OS Battambang" pitchFamily="2" charset="0"/>
                      <a:cs typeface="Khmer OS Battambang" pitchFamily="2" charset="0"/>
                    </a:rPr>
                    <a:t>National &amp; International Standard Policy</a:t>
                  </a:r>
                  <a:endParaRPr lang="en-US" sz="2400" dirty="0">
                    <a:solidFill>
                      <a:srgbClr val="0000CC"/>
                    </a:solidFill>
                  </a:endParaRPr>
                </a:p>
              </p:txBody>
            </p:sp>
            <p:sp>
              <p:nvSpPr>
                <p:cNvPr id="25" name="Right Arrow 24"/>
                <p:cNvSpPr/>
                <p:nvPr/>
              </p:nvSpPr>
              <p:spPr>
                <a:xfrm rot="5400000">
                  <a:off x="1143000" y="1066800"/>
                  <a:ext cx="381000" cy="22860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Right Arrow 25"/>
                <p:cNvSpPr/>
                <p:nvPr/>
              </p:nvSpPr>
              <p:spPr>
                <a:xfrm rot="5400000">
                  <a:off x="4114800" y="1066800"/>
                  <a:ext cx="381000" cy="22860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 name="Right Arrow 26"/>
                <p:cNvSpPr/>
                <p:nvPr/>
              </p:nvSpPr>
              <p:spPr>
                <a:xfrm rot="16200000" flipV="1">
                  <a:off x="6477000" y="5992492"/>
                  <a:ext cx="380999" cy="22860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 name="Right Arrow 27"/>
                <p:cNvSpPr/>
                <p:nvPr/>
              </p:nvSpPr>
              <p:spPr>
                <a:xfrm rot="16200000" flipV="1">
                  <a:off x="3844758" y="5972908"/>
                  <a:ext cx="381001" cy="22860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 name="Right Arrow 28"/>
                <p:cNvSpPr/>
                <p:nvPr/>
              </p:nvSpPr>
              <p:spPr>
                <a:xfrm rot="16200000" flipV="1">
                  <a:off x="1142256" y="5972907"/>
                  <a:ext cx="380999" cy="22860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 name="Rectangle 29"/>
                <p:cNvSpPr/>
                <p:nvPr/>
              </p:nvSpPr>
              <p:spPr>
                <a:xfrm>
                  <a:off x="625870" y="5132631"/>
                  <a:ext cx="1916099" cy="839226"/>
                </a:xfrm>
                <a:prstGeom prst="rect">
                  <a:avLst/>
                </a:prstGeom>
                <a:gradFill flip="none" rotWithShape="1">
                  <a:gsLst>
                    <a:gs pos="25000">
                      <a:srgbClr val="FFC000">
                        <a:alpha val="87000"/>
                      </a:srgbClr>
                    </a:gs>
                    <a:gs pos="50000">
                      <a:schemeClr val="accent1">
                        <a:tint val="44500"/>
                        <a:satMod val="160000"/>
                      </a:schemeClr>
                    </a:gs>
                    <a:gs pos="100000">
                      <a:schemeClr val="accent1">
                        <a:tint val="23500"/>
                        <a:satMod val="160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fontAlgn="auto">
                    <a:spcBef>
                      <a:spcPts val="0"/>
                    </a:spcBef>
                    <a:spcAft>
                      <a:spcPts val="0"/>
                    </a:spcAft>
                    <a:defRPr/>
                  </a:pPr>
                  <a:r>
                    <a:rPr lang="en-US" sz="2000" dirty="0" smtClean="0">
                      <a:solidFill>
                        <a:srgbClr val="0000CC"/>
                      </a:solidFill>
                      <a:latin typeface="Khmer OS Battambang" pitchFamily="2" charset="0"/>
                      <a:cs typeface="Khmer OS Battambang" pitchFamily="2" charset="0"/>
                    </a:rPr>
                    <a:t>. </a:t>
                  </a:r>
                  <a:r>
                    <a:rPr lang="en-US" dirty="0" smtClean="0">
                      <a:solidFill>
                        <a:srgbClr val="0000CC"/>
                      </a:solidFill>
                      <a:latin typeface="Khmer OS Battambang" pitchFamily="2" charset="0"/>
                      <a:cs typeface="Khmer OS Battambang" pitchFamily="2" charset="0"/>
                    </a:rPr>
                    <a:t>TENA</a:t>
                  </a:r>
                </a:p>
                <a:p>
                  <a:pPr fontAlgn="auto">
                    <a:spcBef>
                      <a:spcPts val="0"/>
                    </a:spcBef>
                    <a:spcAft>
                      <a:spcPts val="0"/>
                    </a:spcAft>
                    <a:defRPr/>
                  </a:pPr>
                  <a:r>
                    <a:rPr lang="en-US" dirty="0" smtClean="0">
                      <a:solidFill>
                        <a:srgbClr val="0000CC"/>
                      </a:solidFill>
                      <a:latin typeface="Khmer OS Battambang" pitchFamily="2" charset="0"/>
                      <a:cs typeface="Khmer OS Battambang" pitchFamily="2" charset="0"/>
                    </a:rPr>
                    <a:t>.</a:t>
                  </a:r>
                  <a:r>
                    <a:rPr lang="en-US" sz="1600" dirty="0" smtClean="0">
                      <a:solidFill>
                        <a:srgbClr val="0000CC"/>
                      </a:solidFill>
                      <a:latin typeface="Khmer OS Battambang" pitchFamily="2" charset="0"/>
                      <a:cs typeface="Khmer OS Battambang" pitchFamily="2" charset="0"/>
                    </a:rPr>
                    <a:t>Baseline Study</a:t>
                  </a:r>
                  <a:endParaRPr lang="en-US" sz="1600" dirty="0">
                    <a:solidFill>
                      <a:srgbClr val="0000CC"/>
                    </a:solidFill>
                    <a:latin typeface="Khmer OS Battambang" pitchFamily="2" charset="0"/>
                    <a:cs typeface="Khmer OS Battambang" pitchFamily="2" charset="0"/>
                  </a:endParaRPr>
                </a:p>
              </p:txBody>
            </p:sp>
            <p:sp>
              <p:nvSpPr>
                <p:cNvPr id="31" name="Rectangle 30"/>
                <p:cNvSpPr/>
                <p:nvPr/>
              </p:nvSpPr>
              <p:spPr>
                <a:xfrm>
                  <a:off x="3051507" y="5332295"/>
                  <a:ext cx="1848056" cy="380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smtClean="0"/>
                    <a:t>STVET,TVET SDP</a:t>
                  </a:r>
                  <a:endParaRPr lang="en-US" sz="2400" dirty="0"/>
                </a:p>
              </p:txBody>
            </p:sp>
            <p:sp>
              <p:nvSpPr>
                <p:cNvPr id="32" name="Rectangle 31"/>
                <p:cNvSpPr/>
                <p:nvPr/>
              </p:nvSpPr>
              <p:spPr>
                <a:xfrm>
                  <a:off x="625871" y="4198730"/>
                  <a:ext cx="1779235" cy="7641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dirty="0" smtClean="0">
                      <a:latin typeface="Khmer OS Battambang" pitchFamily="2" charset="0"/>
                      <a:cs typeface="Khmer OS Battambang" pitchFamily="2" charset="0"/>
                    </a:rPr>
                    <a:t>LMIS</a:t>
                  </a:r>
                  <a:endParaRPr lang="en-US" sz="2800" dirty="0">
                    <a:latin typeface="Khmer OS Battambang" pitchFamily="2" charset="0"/>
                    <a:cs typeface="Khmer OS Battambang" pitchFamily="2" charset="0"/>
                  </a:endParaRPr>
                </a:p>
              </p:txBody>
            </p:sp>
            <p:sp>
              <p:nvSpPr>
                <p:cNvPr id="33" name="Right Arrow 32"/>
                <p:cNvSpPr/>
                <p:nvPr/>
              </p:nvSpPr>
              <p:spPr>
                <a:xfrm>
                  <a:off x="2405105" y="4448932"/>
                  <a:ext cx="381000" cy="228601"/>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9" name="Curved Left Arrow 8"/>
              <p:cNvSpPr/>
              <p:nvPr/>
            </p:nvSpPr>
            <p:spPr>
              <a:xfrm>
                <a:off x="9046421" y="1427906"/>
                <a:ext cx="818322" cy="4744844"/>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10" name="Curved Left Arrow 9"/>
              <p:cNvSpPr/>
              <p:nvPr/>
            </p:nvSpPr>
            <p:spPr>
              <a:xfrm flipH="1" flipV="1">
                <a:off x="196612" y="1411559"/>
                <a:ext cx="654657" cy="4744844"/>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11" name="Rectangle 10"/>
              <p:cNvSpPr/>
              <p:nvPr/>
            </p:nvSpPr>
            <p:spPr>
              <a:xfrm>
                <a:off x="8652415" y="3231306"/>
                <a:ext cx="1066800" cy="897673"/>
              </a:xfrm>
              <a:prstGeom prst="rect">
                <a:avLst/>
              </a:prstGeom>
              <a:gradFill>
                <a:gsLst>
                  <a:gs pos="71000">
                    <a:srgbClr val="FF0000">
                      <a:alpha val="47000"/>
                    </a:srgbClr>
                  </a:gs>
                  <a:gs pos="17999">
                    <a:srgbClr val="FEE7F2"/>
                  </a:gs>
                  <a:gs pos="36000">
                    <a:srgbClr val="FAC77D"/>
                  </a:gs>
                  <a:gs pos="61000">
                    <a:srgbClr val="FBA97D"/>
                  </a:gs>
                  <a:gs pos="82001">
                    <a:srgbClr val="FBD49C"/>
                  </a:gs>
                  <a:gs pos="100000">
                    <a:srgbClr val="FEE7F2"/>
                  </a:gs>
                </a:gsLst>
                <a:lin ang="8100000" scaled="1"/>
              </a:gradFill>
              <a:ln>
                <a:noFill/>
              </a:ln>
              <a:effectLst>
                <a:outerShdw blurRad="50800" dist="50800" dir="5400000" algn="ctr" rotWithShape="0">
                  <a:srgbClr val="FF0000"/>
                </a:outerShdw>
              </a:effectLst>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fontAlgn="auto">
                  <a:spcBef>
                    <a:spcPts val="0"/>
                  </a:spcBef>
                  <a:spcAft>
                    <a:spcPts val="0"/>
                  </a:spcAft>
                  <a:defRPr/>
                </a:pPr>
                <a:r>
                  <a:rPr lang="en-US" sz="3500" b="1" dirty="0">
                    <a:solidFill>
                      <a:srgbClr val="0000CC"/>
                    </a:solidFill>
                  </a:rPr>
                  <a:t>C</a:t>
                </a:r>
                <a:r>
                  <a:rPr lang="en-US" sz="3500" b="1" dirty="0" smtClean="0">
                    <a:solidFill>
                      <a:srgbClr val="0000CC"/>
                    </a:solidFill>
                  </a:rPr>
                  <a:t>QF</a:t>
                </a:r>
                <a:endParaRPr lang="en-US" sz="3500" b="1" dirty="0">
                  <a:solidFill>
                    <a:srgbClr val="0000CC"/>
                  </a:solidFill>
                </a:endParaRPr>
              </a:p>
            </p:txBody>
          </p:sp>
        </p:grpSp>
        <p:sp>
          <p:nvSpPr>
            <p:cNvPr id="7" name="Striped Right Arrow 6"/>
            <p:cNvSpPr/>
            <p:nvPr/>
          </p:nvSpPr>
          <p:spPr>
            <a:xfrm rot="5400000">
              <a:off x="3985021" y="4777979"/>
              <a:ext cx="571504" cy="464347"/>
            </a:xfrm>
            <a:prstGeom prst="stripedRightArrow">
              <a:avLst/>
            </a:prstGeom>
            <a:gradFill>
              <a:gsLst>
                <a:gs pos="0">
                  <a:srgbClr val="FF0000"/>
                </a:gs>
                <a:gs pos="12000">
                  <a:srgbClr val="E6D78A"/>
                </a:gs>
                <a:gs pos="30000">
                  <a:srgbClr val="C7AC4C"/>
                </a:gs>
                <a:gs pos="45000">
                  <a:srgbClr val="E6D78A"/>
                </a:gs>
                <a:gs pos="77000">
                  <a:srgbClr val="C7AC4C"/>
                </a:gs>
                <a:gs pos="100000">
                  <a:srgbClr val="E6DCAC"/>
                </a:gs>
              </a:gsLst>
              <a:lin ang="162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2698340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914400" y="1541066"/>
            <a:ext cx="10475259" cy="5348310"/>
            <a:chOff x="533400" y="1000125"/>
            <a:chExt cx="9180104" cy="5643564"/>
          </a:xfrm>
          <a:solidFill>
            <a:schemeClr val="bg1"/>
          </a:solidFill>
        </p:grpSpPr>
        <p:sp>
          <p:nvSpPr>
            <p:cNvPr id="5" name="Rectangle 4"/>
            <p:cNvSpPr/>
            <p:nvPr/>
          </p:nvSpPr>
          <p:spPr>
            <a:xfrm>
              <a:off x="6172200" y="2362200"/>
              <a:ext cx="1702594" cy="642937"/>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b="1" dirty="0">
                  <a:solidFill>
                    <a:schemeClr val="tx1"/>
                  </a:solidFill>
                  <a:effectLst>
                    <a:outerShdw blurRad="38100" dist="38100" dir="2700000" algn="tl">
                      <a:srgbClr val="000000">
                        <a:alpha val="43137"/>
                      </a:srgbClr>
                    </a:outerShdw>
                  </a:effectLst>
                </a:rPr>
                <a:t>NEA</a:t>
              </a:r>
            </a:p>
          </p:txBody>
        </p:sp>
        <p:sp>
          <p:nvSpPr>
            <p:cNvPr id="6" name="Rectangle 5"/>
            <p:cNvSpPr/>
            <p:nvPr/>
          </p:nvSpPr>
          <p:spPr>
            <a:xfrm>
              <a:off x="1393032" y="2413000"/>
              <a:ext cx="1779985" cy="642938"/>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dirty="0">
                  <a:solidFill>
                    <a:schemeClr val="tx1"/>
                  </a:solidFill>
                  <a:effectLst>
                    <a:outerShdw blurRad="38100" dist="38100" dir="2700000" algn="tl">
                      <a:srgbClr val="000000">
                        <a:alpha val="43137"/>
                      </a:srgbClr>
                    </a:outerShdw>
                  </a:effectLst>
                </a:rPr>
                <a:t>DG TVET</a:t>
              </a:r>
            </a:p>
          </p:txBody>
        </p:sp>
        <p:sp>
          <p:nvSpPr>
            <p:cNvPr id="7" name="Rectangle 6"/>
            <p:cNvSpPr/>
            <p:nvPr/>
          </p:nvSpPr>
          <p:spPr>
            <a:xfrm>
              <a:off x="773907" y="3429000"/>
              <a:ext cx="2399110" cy="928688"/>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b="1" dirty="0">
                  <a:solidFill>
                    <a:srgbClr val="0000FF"/>
                  </a:solidFill>
                  <a:effectLst>
                    <a:outerShdw blurRad="38100" dist="38100" dir="2700000" algn="tl">
                      <a:srgbClr val="000000">
                        <a:alpha val="43137"/>
                      </a:srgbClr>
                    </a:outerShdw>
                  </a:effectLst>
                </a:rPr>
                <a:t>Sub-Tech. </a:t>
              </a:r>
              <a:r>
                <a:rPr lang="en-US" b="1" dirty="0" smtClean="0">
                  <a:solidFill>
                    <a:srgbClr val="0000FF"/>
                  </a:solidFill>
                  <a:effectLst>
                    <a:outerShdw blurRad="38100" dist="38100" dir="2700000" algn="tl">
                      <a:srgbClr val="000000">
                        <a:alpha val="43137"/>
                      </a:srgbClr>
                    </a:outerShdw>
                  </a:effectLst>
                </a:rPr>
                <a:t>Committee </a:t>
              </a:r>
              <a:r>
                <a:rPr lang="en-US" b="1" dirty="0">
                  <a:solidFill>
                    <a:srgbClr val="0000FF"/>
                  </a:solidFill>
                  <a:effectLst>
                    <a:outerShdw blurRad="38100" dist="38100" dir="2700000" algn="tl">
                      <a:srgbClr val="000000">
                        <a:alpha val="43137"/>
                      </a:srgbClr>
                    </a:outerShdw>
                  </a:effectLst>
                </a:rPr>
                <a:t>for Accreditation</a:t>
              </a:r>
            </a:p>
          </p:txBody>
        </p:sp>
        <p:sp>
          <p:nvSpPr>
            <p:cNvPr id="8" name="Rectangle 7"/>
            <p:cNvSpPr/>
            <p:nvPr/>
          </p:nvSpPr>
          <p:spPr>
            <a:xfrm>
              <a:off x="3460006" y="3398837"/>
              <a:ext cx="2643386" cy="1002889"/>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b="1" dirty="0" smtClean="0">
                  <a:solidFill>
                    <a:srgbClr val="0000FF"/>
                  </a:solidFill>
                  <a:effectLst>
                    <a:outerShdw blurRad="38100" dist="38100" dir="2700000" algn="tl">
                      <a:srgbClr val="000000">
                        <a:alpha val="43137"/>
                      </a:srgbClr>
                    </a:outerShdw>
                  </a:effectLst>
                </a:rPr>
                <a:t>Sub-Tech</a:t>
              </a:r>
              <a:r>
                <a:rPr lang="en-US" b="1" dirty="0">
                  <a:solidFill>
                    <a:srgbClr val="0000FF"/>
                  </a:solidFill>
                  <a:effectLst>
                    <a:outerShdw blurRad="38100" dist="38100" dir="2700000" algn="tl">
                      <a:srgbClr val="000000">
                        <a:alpha val="43137"/>
                      </a:srgbClr>
                    </a:outerShdw>
                  </a:effectLst>
                </a:rPr>
                <a:t>. </a:t>
              </a:r>
              <a:r>
                <a:rPr lang="en-US" b="1" dirty="0" smtClean="0">
                  <a:solidFill>
                    <a:srgbClr val="0000FF"/>
                  </a:solidFill>
                  <a:effectLst>
                    <a:outerShdw blurRad="38100" dist="38100" dir="2700000" algn="tl">
                      <a:srgbClr val="000000">
                        <a:alpha val="43137"/>
                      </a:srgbClr>
                    </a:outerShdw>
                  </a:effectLst>
                </a:rPr>
                <a:t>Committee </a:t>
              </a:r>
              <a:r>
                <a:rPr lang="en-US" b="1" dirty="0">
                  <a:solidFill>
                    <a:srgbClr val="0000FF"/>
                  </a:solidFill>
                  <a:effectLst>
                    <a:outerShdw blurRad="38100" dist="38100" dir="2700000" algn="tl">
                      <a:srgbClr val="000000">
                        <a:alpha val="43137"/>
                      </a:srgbClr>
                    </a:outerShdw>
                  </a:effectLst>
                </a:rPr>
                <a:t>for </a:t>
              </a:r>
              <a:r>
                <a:rPr lang="en-US" b="1" dirty="0" smtClean="0">
                  <a:solidFill>
                    <a:srgbClr val="0000FF"/>
                  </a:solidFill>
                  <a:effectLst>
                    <a:outerShdw blurRad="38100" dist="38100" dir="2700000" algn="tl">
                      <a:srgbClr val="000000">
                        <a:alpha val="43137"/>
                      </a:srgbClr>
                    </a:outerShdw>
                  </a:effectLst>
                </a:rPr>
                <a:t>NCS and Testing</a:t>
              </a:r>
              <a:endParaRPr lang="en-US" b="1" dirty="0">
                <a:solidFill>
                  <a:srgbClr val="0000FF"/>
                </a:solidFill>
                <a:effectLst>
                  <a:outerShdw blurRad="38100" dist="38100" dir="2700000" algn="tl">
                    <a:srgbClr val="000000">
                      <a:alpha val="43137"/>
                    </a:srgbClr>
                  </a:outerShdw>
                </a:effectLst>
              </a:endParaRPr>
            </a:p>
          </p:txBody>
        </p:sp>
        <p:sp>
          <p:nvSpPr>
            <p:cNvPr id="9" name="Rectangle 8"/>
            <p:cNvSpPr/>
            <p:nvPr/>
          </p:nvSpPr>
          <p:spPr>
            <a:xfrm>
              <a:off x="6655595" y="3357564"/>
              <a:ext cx="2657624" cy="1000125"/>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b="1" dirty="0">
                  <a:solidFill>
                    <a:srgbClr val="0000FF"/>
                  </a:solidFill>
                  <a:effectLst>
                    <a:outerShdw blurRad="38100" dist="38100" dir="2700000" algn="tl">
                      <a:srgbClr val="000000">
                        <a:alpha val="43137"/>
                      </a:srgbClr>
                    </a:outerShdw>
                  </a:effectLst>
                </a:rPr>
                <a:t>Sub-Tech. </a:t>
              </a:r>
              <a:r>
                <a:rPr lang="en-US" b="1" dirty="0" smtClean="0">
                  <a:solidFill>
                    <a:srgbClr val="0000FF"/>
                  </a:solidFill>
                  <a:effectLst>
                    <a:outerShdw blurRad="38100" dist="38100" dir="2700000" algn="tl">
                      <a:srgbClr val="000000">
                        <a:alpha val="43137"/>
                      </a:srgbClr>
                    </a:outerShdw>
                  </a:effectLst>
                </a:rPr>
                <a:t>Committee for LMI</a:t>
              </a:r>
              <a:endParaRPr lang="en-US" b="1" dirty="0">
                <a:solidFill>
                  <a:srgbClr val="0000FF"/>
                </a:solidFill>
                <a:effectLst>
                  <a:outerShdw blurRad="38100" dist="38100" dir="2700000" algn="tl">
                    <a:srgbClr val="000000">
                      <a:alpha val="43137"/>
                    </a:srgbClr>
                  </a:outerShdw>
                </a:effectLst>
              </a:endParaRPr>
            </a:p>
          </p:txBody>
        </p:sp>
        <p:cxnSp>
          <p:nvCxnSpPr>
            <p:cNvPr id="10" name="Straight Arrow Connector 9"/>
            <p:cNvCxnSpPr/>
            <p:nvPr/>
          </p:nvCxnSpPr>
          <p:spPr>
            <a:xfrm rot="5400000">
              <a:off x="3821047" y="2535173"/>
              <a:ext cx="1643063" cy="1719"/>
            </a:xfrm>
            <a:prstGeom prst="straightConnector1">
              <a:avLst/>
            </a:prstGeom>
            <a:grpFill/>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173016" y="2786063"/>
              <a:ext cx="1470421" cy="0"/>
            </a:xfrm>
            <a:prstGeom prst="straightConnector1">
              <a:avLst/>
            </a:prstGeom>
            <a:grpFill/>
            <a:ln>
              <a:tailEnd type="arrow"/>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855093" y="3122022"/>
              <a:ext cx="5758806" cy="0"/>
            </a:xfrm>
            <a:prstGeom prst="line">
              <a:avLst/>
            </a:prstGeom>
            <a:grpFill/>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1855093" y="3118698"/>
              <a:ext cx="564" cy="278776"/>
            </a:xfrm>
            <a:prstGeom prst="straightConnector1">
              <a:avLst/>
            </a:prstGeom>
            <a:grpFill/>
            <a:ln>
              <a:tailEnd type="arrow"/>
            </a:ln>
          </p:spPr>
          <p:style>
            <a:lnRef idx="1">
              <a:schemeClr val="accent1"/>
            </a:lnRef>
            <a:fillRef idx="0">
              <a:schemeClr val="accent1"/>
            </a:fillRef>
            <a:effectRef idx="0">
              <a:schemeClr val="accent1"/>
            </a:effectRef>
            <a:fontRef idx="minor">
              <a:schemeClr val="tx1"/>
            </a:fontRef>
          </p:style>
        </p:cxnSp>
        <p:sp>
          <p:nvSpPr>
            <p:cNvPr id="14" name="Flowchart: Multidocument 13"/>
            <p:cNvSpPr/>
            <p:nvPr/>
          </p:nvSpPr>
          <p:spPr>
            <a:xfrm>
              <a:off x="3460006" y="5561362"/>
              <a:ext cx="2458642" cy="1000125"/>
            </a:xfrm>
            <a:prstGeom prst="flowChartMultidocumen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b="1" dirty="0">
                  <a:solidFill>
                    <a:srgbClr val="FF0000"/>
                  </a:solidFill>
                  <a:effectLst>
                    <a:outerShdw blurRad="38100" dist="38100" dir="2700000" algn="tl">
                      <a:srgbClr val="000000">
                        <a:alpha val="43137"/>
                      </a:srgbClr>
                    </a:outerShdw>
                  </a:effectLst>
                </a:rPr>
                <a:t>Industry Advisory </a:t>
              </a:r>
              <a:r>
                <a:rPr lang="en-US" b="1" dirty="0" smtClean="0">
                  <a:solidFill>
                    <a:srgbClr val="FF0000"/>
                  </a:solidFill>
                  <a:effectLst>
                    <a:outerShdw blurRad="38100" dist="38100" dir="2700000" algn="tl">
                      <a:srgbClr val="000000">
                        <a:alpha val="43137"/>
                      </a:srgbClr>
                    </a:outerShdw>
                  </a:effectLst>
                </a:rPr>
                <a:t>Groups/SSC</a:t>
              </a:r>
              <a:endParaRPr lang="en-US" b="1" dirty="0">
                <a:solidFill>
                  <a:srgbClr val="FF0000"/>
                </a:solidFill>
                <a:effectLst>
                  <a:outerShdw blurRad="38100" dist="38100" dir="2700000" algn="tl">
                    <a:srgbClr val="000000">
                      <a:alpha val="43137"/>
                    </a:srgbClr>
                  </a:outerShdw>
                </a:effectLst>
              </a:endParaRPr>
            </a:p>
          </p:txBody>
        </p:sp>
        <p:sp>
          <p:nvSpPr>
            <p:cNvPr id="15" name="Rectangle 14"/>
            <p:cNvSpPr/>
            <p:nvPr/>
          </p:nvSpPr>
          <p:spPr>
            <a:xfrm>
              <a:off x="773907" y="4643447"/>
              <a:ext cx="2399110" cy="785813"/>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b="1" dirty="0" smtClean="0">
                  <a:solidFill>
                    <a:schemeClr val="tx1"/>
                  </a:solidFill>
                  <a:effectLst>
                    <a:outerShdw blurRad="38100" dist="38100" dir="2700000" algn="tl">
                      <a:srgbClr val="000000">
                        <a:alpha val="43137"/>
                      </a:srgbClr>
                    </a:outerShdw>
                  </a:effectLst>
                </a:rPr>
                <a:t>External Auditor</a:t>
              </a:r>
              <a:endParaRPr lang="en-US" b="1" dirty="0">
                <a:solidFill>
                  <a:schemeClr val="tx1"/>
                </a:solidFill>
                <a:effectLst>
                  <a:outerShdw blurRad="38100" dist="38100" dir="2700000" algn="tl">
                    <a:srgbClr val="000000">
                      <a:alpha val="43137"/>
                    </a:srgbClr>
                  </a:outerShdw>
                </a:effectLst>
              </a:endParaRPr>
            </a:p>
          </p:txBody>
        </p:sp>
        <p:sp>
          <p:nvSpPr>
            <p:cNvPr id="16" name="Rectangle 15"/>
            <p:cNvSpPr/>
            <p:nvPr/>
          </p:nvSpPr>
          <p:spPr>
            <a:xfrm>
              <a:off x="3460006" y="4633652"/>
              <a:ext cx="2454573" cy="785812"/>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b="1" dirty="0">
                  <a:solidFill>
                    <a:schemeClr val="tx1"/>
                  </a:solidFill>
                  <a:effectLst>
                    <a:outerShdw blurRad="38100" dist="38100" dir="2700000" algn="tl">
                      <a:srgbClr val="000000">
                        <a:alpha val="43137"/>
                      </a:srgbClr>
                    </a:outerShdw>
                  </a:effectLst>
                </a:rPr>
                <a:t>Independent Assessment Group</a:t>
              </a:r>
            </a:p>
          </p:txBody>
        </p:sp>
        <p:sp>
          <p:nvSpPr>
            <p:cNvPr id="17" name="Rectangle 16"/>
            <p:cNvSpPr/>
            <p:nvPr/>
          </p:nvSpPr>
          <p:spPr>
            <a:xfrm>
              <a:off x="3393150" y="2000250"/>
              <a:ext cx="2553890" cy="642938"/>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b="1" dirty="0">
                  <a:solidFill>
                    <a:schemeClr val="tx1"/>
                  </a:solidFill>
                  <a:effectLst>
                    <a:outerShdw blurRad="38100" dist="38100" dir="2700000" algn="tl">
                      <a:srgbClr val="000000">
                        <a:alpha val="43137"/>
                      </a:srgbClr>
                    </a:outerShdw>
                  </a:effectLst>
                </a:rPr>
                <a:t>Executive Committee</a:t>
              </a:r>
            </a:p>
          </p:txBody>
        </p:sp>
        <p:cxnSp>
          <p:nvCxnSpPr>
            <p:cNvPr id="18" name="Straight Arrow Connector 17"/>
            <p:cNvCxnSpPr/>
            <p:nvPr/>
          </p:nvCxnSpPr>
          <p:spPr>
            <a:xfrm rot="5400000">
              <a:off x="4529998" y="4518493"/>
              <a:ext cx="228600" cy="1720"/>
            </a:xfrm>
            <a:prstGeom prst="straightConnector1">
              <a:avLst/>
            </a:prstGeom>
            <a:grpFill/>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5400000">
              <a:off x="1792751" y="4499704"/>
              <a:ext cx="285750" cy="1719"/>
            </a:xfrm>
            <a:prstGeom prst="straightConnector1">
              <a:avLst/>
            </a:prstGeom>
            <a:grpFill/>
            <a:ln>
              <a:tailEnd type="arrow"/>
            </a:ln>
          </p:spPr>
          <p:style>
            <a:lnRef idx="1">
              <a:schemeClr val="accent1"/>
            </a:lnRef>
            <a:fillRef idx="0">
              <a:schemeClr val="accent1"/>
            </a:fillRef>
            <a:effectRef idx="0">
              <a:schemeClr val="accent1"/>
            </a:effectRef>
            <a:fontRef idx="minor">
              <a:schemeClr val="tx1"/>
            </a:fontRef>
          </p:style>
        </p:cxnSp>
        <p:sp>
          <p:nvSpPr>
            <p:cNvPr id="20" name="Rounded Rectangle 19"/>
            <p:cNvSpPr/>
            <p:nvPr/>
          </p:nvSpPr>
          <p:spPr>
            <a:xfrm>
              <a:off x="3946923" y="1000125"/>
              <a:ext cx="1470421" cy="744538"/>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b="1" dirty="0">
                  <a:solidFill>
                    <a:schemeClr val="tx1"/>
                  </a:solidFill>
                  <a:effectLst>
                    <a:outerShdw blurRad="38100" dist="38100" dir="2700000" algn="tl">
                      <a:srgbClr val="000000">
                        <a:alpha val="43137"/>
                      </a:srgbClr>
                    </a:outerShdw>
                  </a:effectLst>
                </a:rPr>
                <a:t>NTB</a:t>
              </a:r>
            </a:p>
          </p:txBody>
        </p:sp>
        <p:sp>
          <p:nvSpPr>
            <p:cNvPr id="21" name="TextBox 22"/>
            <p:cNvSpPr txBox="1">
              <a:spLocks noChangeArrowheads="1"/>
            </p:cNvSpPr>
            <p:nvPr/>
          </p:nvSpPr>
          <p:spPr bwMode="auto">
            <a:xfrm>
              <a:off x="533400" y="1166418"/>
              <a:ext cx="3192065" cy="974303"/>
            </a:xfrm>
            <a:prstGeom prst="rect">
              <a:avLst/>
            </a:prstGeom>
            <a:grpFill/>
            <a:ln w="9525">
              <a:noFill/>
              <a:miter lim="800000"/>
              <a:headEnd/>
              <a:tailEnd/>
            </a:ln>
          </p:spPr>
          <p:txBody>
            <a:bodyP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buFont typeface="Courier New" pitchFamily="49" charset="0"/>
                <a:buChar char="o"/>
                <a:defRPr/>
              </a:pPr>
              <a:r>
                <a:rPr lang="en-US" b="1" dirty="0">
                  <a:effectLst>
                    <a:outerShdw blurRad="38100" dist="38100" dir="2700000" algn="tl">
                      <a:srgbClr val="000000">
                        <a:alpha val="43137"/>
                      </a:srgbClr>
                    </a:outerShdw>
                  </a:effectLst>
                </a:rPr>
                <a:t> Setting up National </a:t>
              </a:r>
              <a:r>
                <a:rPr lang="en-US" b="1" dirty="0" smtClean="0">
                  <a:effectLst>
                    <a:outerShdw blurRad="38100" dist="38100" dir="2700000" algn="tl">
                      <a:srgbClr val="000000">
                        <a:alpha val="43137"/>
                      </a:srgbClr>
                    </a:outerShdw>
                  </a:effectLst>
                </a:rPr>
                <a:t/>
              </a:r>
              <a:br>
                <a:rPr lang="en-US" b="1" dirty="0" smtClean="0">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   Policies &amp;</a:t>
              </a:r>
              <a:r>
                <a:rPr lang="en-US" b="1" dirty="0">
                  <a:effectLst>
                    <a:outerShdw blurRad="38100" dist="38100" dir="2700000" algn="tl">
                      <a:srgbClr val="000000">
                        <a:alpha val="43137"/>
                      </a:srgbClr>
                    </a:outerShdw>
                  </a:effectLst>
                </a:rPr>
                <a:t>Planning</a:t>
              </a:r>
            </a:p>
            <a:p>
              <a:pPr>
                <a:buFont typeface="Courier New" pitchFamily="49" charset="0"/>
                <a:buChar char="o"/>
                <a:defRPr/>
              </a:pPr>
              <a:r>
                <a:rPr lang="en-US" b="1" dirty="0" smtClean="0">
                  <a:effectLst>
                    <a:outerShdw blurRad="38100" dist="38100" dir="2700000" algn="tl">
                      <a:srgbClr val="000000">
                        <a:alpha val="43137"/>
                      </a:srgbClr>
                    </a:outerShdw>
                  </a:effectLst>
                </a:rPr>
                <a:t>Ensuring quality of TVET</a:t>
              </a:r>
              <a:endParaRPr lang="en-US" b="1" dirty="0">
                <a:effectLst>
                  <a:outerShdw blurRad="38100" dist="38100" dir="2700000" algn="tl">
                    <a:srgbClr val="000000">
                      <a:alpha val="43137"/>
                    </a:srgbClr>
                  </a:outerShdw>
                </a:effectLst>
              </a:endParaRPr>
            </a:p>
          </p:txBody>
        </p:sp>
        <p:sp>
          <p:nvSpPr>
            <p:cNvPr id="22" name="Rounded Rectangle 21"/>
            <p:cNvSpPr/>
            <p:nvPr/>
          </p:nvSpPr>
          <p:spPr>
            <a:xfrm>
              <a:off x="7197329" y="4643439"/>
              <a:ext cx="1470421" cy="744537"/>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b="1" dirty="0">
                  <a:solidFill>
                    <a:schemeClr val="tx1"/>
                  </a:solidFill>
                  <a:effectLst>
                    <a:outerShdw blurRad="38100" dist="38100" dir="2700000" algn="tl">
                      <a:srgbClr val="000000">
                        <a:alpha val="43137"/>
                      </a:srgbClr>
                    </a:outerShdw>
                  </a:effectLst>
                </a:rPr>
                <a:t>PTB</a:t>
              </a:r>
            </a:p>
          </p:txBody>
        </p:sp>
        <p:sp>
          <p:nvSpPr>
            <p:cNvPr id="23" name="Rectangle 22"/>
            <p:cNvSpPr/>
            <p:nvPr/>
          </p:nvSpPr>
          <p:spPr>
            <a:xfrm>
              <a:off x="6126050" y="5643564"/>
              <a:ext cx="3587454" cy="1000125"/>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228600" indent="-228600" algn="ctr">
                <a:buFontTx/>
                <a:buAutoNum type="arabicPeriod"/>
                <a:defRPr/>
              </a:pPr>
              <a:r>
                <a:rPr lang="en-US" b="1" dirty="0" smtClean="0">
                  <a:solidFill>
                    <a:srgbClr val="0000FF"/>
                  </a:solidFill>
                  <a:effectLst>
                    <a:outerShdw blurRad="38100" dist="38100" dir="2700000" algn="tl">
                      <a:srgbClr val="000000">
                        <a:alpha val="43137"/>
                      </a:srgbClr>
                    </a:outerShdw>
                  </a:effectLst>
                  <a:latin typeface="Arial" pitchFamily="34" charset="0"/>
                  <a:cs typeface="Arial" pitchFamily="34" charset="0"/>
                </a:rPr>
                <a:t>Provincials </a:t>
              </a:r>
              <a:r>
                <a:rPr lang="en-US" b="1" dirty="0">
                  <a:solidFill>
                    <a:srgbClr val="0000FF"/>
                  </a:solidFill>
                  <a:effectLst>
                    <a:outerShdw blurRad="38100" dist="38100" dir="2700000" algn="tl">
                      <a:srgbClr val="000000">
                        <a:alpha val="43137"/>
                      </a:srgbClr>
                    </a:outerShdw>
                  </a:effectLst>
                  <a:latin typeface="Arial" pitchFamily="34" charset="0"/>
                  <a:cs typeface="Arial" pitchFamily="34" charset="0"/>
                </a:rPr>
                <a:t>Department  of  </a:t>
              </a:r>
            </a:p>
            <a:p>
              <a:pPr marL="228600" indent="-228600" algn="ctr">
                <a:defRPr/>
              </a:pPr>
              <a:r>
                <a:rPr lang="en-US" b="1" dirty="0" err="1" smtClean="0">
                  <a:solidFill>
                    <a:srgbClr val="0000FF"/>
                  </a:solidFill>
                  <a:effectLst>
                    <a:outerShdw blurRad="38100" dist="38100" dir="2700000" algn="tl">
                      <a:srgbClr val="000000">
                        <a:alpha val="43137"/>
                      </a:srgbClr>
                    </a:outerShdw>
                  </a:effectLst>
                  <a:latin typeface="Arial" pitchFamily="34" charset="0"/>
                  <a:cs typeface="Arial" pitchFamily="34" charset="0"/>
                </a:rPr>
                <a:t>Labour</a:t>
              </a:r>
              <a:r>
                <a:rPr lang="en-US" b="1" dirty="0">
                  <a:solidFill>
                    <a:srgbClr val="0000FF"/>
                  </a:solidFill>
                  <a:effectLst>
                    <a:outerShdw blurRad="38100" dist="38100" dir="2700000" algn="tl">
                      <a:srgbClr val="000000">
                        <a:alpha val="43137"/>
                      </a:srgbClr>
                    </a:outerShdw>
                  </a:effectLst>
                  <a:latin typeface="Arial" pitchFamily="34" charset="0"/>
                  <a:cs typeface="Arial" pitchFamily="34" charset="0"/>
                </a:rPr>
                <a:t>&amp; Vocational </a:t>
              </a:r>
              <a:r>
                <a:rPr lang="en-US" b="1" dirty="0" smtClean="0">
                  <a:solidFill>
                    <a:srgbClr val="0000FF"/>
                  </a:solidFill>
                  <a:effectLst>
                    <a:outerShdw blurRad="38100" dist="38100" dir="2700000" algn="tl">
                      <a:srgbClr val="000000">
                        <a:alpha val="43137"/>
                      </a:srgbClr>
                    </a:outerShdw>
                  </a:effectLst>
                  <a:latin typeface="Arial" pitchFamily="34" charset="0"/>
                  <a:cs typeface="Arial" pitchFamily="34" charset="0"/>
                </a:rPr>
                <a:t>Training</a:t>
              </a:r>
              <a:endParaRPr lang="en-US" b="1" dirty="0">
                <a:solidFill>
                  <a:srgbClr val="0000FF"/>
                </a:solidFill>
                <a:effectLst>
                  <a:outerShdw blurRad="38100" dist="38100" dir="2700000" algn="tl">
                    <a:srgbClr val="000000">
                      <a:alpha val="43137"/>
                    </a:srgbClr>
                  </a:outerShdw>
                </a:effectLst>
                <a:latin typeface="Arial" pitchFamily="34" charset="0"/>
                <a:cs typeface="Arial" pitchFamily="34" charset="0"/>
              </a:endParaRPr>
            </a:p>
            <a:p>
              <a:pPr marL="228600" indent="-228600" algn="ctr">
                <a:defRPr/>
              </a:pPr>
              <a:r>
                <a:rPr lang="en-US" b="1" dirty="0">
                  <a:solidFill>
                    <a:srgbClr val="0000FF"/>
                  </a:solidFill>
                  <a:effectLst>
                    <a:outerShdw blurRad="38100" dist="38100" dir="2700000" algn="tl">
                      <a:srgbClr val="000000">
                        <a:alpha val="43137"/>
                      </a:srgbClr>
                    </a:outerShdw>
                  </a:effectLst>
                  <a:latin typeface="Arial" pitchFamily="34" charset="0"/>
                  <a:cs typeface="Arial" pitchFamily="34" charset="0"/>
                </a:rPr>
                <a:t>2.   Provincial Training Center</a:t>
              </a:r>
            </a:p>
          </p:txBody>
        </p:sp>
        <p:cxnSp>
          <p:nvCxnSpPr>
            <p:cNvPr id="24" name="Straight Arrow Connector 23"/>
            <p:cNvCxnSpPr/>
            <p:nvPr/>
          </p:nvCxnSpPr>
          <p:spPr>
            <a:xfrm rot="5400000">
              <a:off x="7750110" y="5501416"/>
              <a:ext cx="285750" cy="1719"/>
            </a:xfrm>
            <a:prstGeom prst="straightConnector1">
              <a:avLst/>
            </a:prstGeom>
            <a:grpFill/>
            <a:ln>
              <a:tailEnd type="arrow"/>
            </a:ln>
          </p:spPr>
          <p:style>
            <a:lnRef idx="1">
              <a:schemeClr val="accent1"/>
            </a:lnRef>
            <a:fillRef idx="0">
              <a:schemeClr val="accent1"/>
            </a:fillRef>
            <a:effectRef idx="0">
              <a:schemeClr val="accent1"/>
            </a:effectRef>
            <a:fontRef idx="minor">
              <a:schemeClr val="tx1"/>
            </a:fontRef>
          </p:style>
        </p:cxnSp>
        <p:grpSp>
          <p:nvGrpSpPr>
            <p:cNvPr id="25" name="Group 24"/>
            <p:cNvGrpSpPr>
              <a:grpSpLocks/>
            </p:cNvGrpSpPr>
            <p:nvPr/>
          </p:nvGrpSpPr>
          <p:grpSpPr bwMode="auto">
            <a:xfrm>
              <a:off x="7748486" y="3152354"/>
              <a:ext cx="1693180" cy="1909290"/>
              <a:chOff x="7152492" y="3151600"/>
              <a:chExt cx="1562119" cy="1908087"/>
            </a:xfrm>
            <a:grpFill/>
          </p:grpSpPr>
          <p:cxnSp>
            <p:nvCxnSpPr>
              <p:cNvPr id="31" name="Straight Connector 30"/>
              <p:cNvCxnSpPr/>
              <p:nvPr/>
            </p:nvCxnSpPr>
            <p:spPr>
              <a:xfrm>
                <a:off x="7152492" y="3151600"/>
                <a:ext cx="1499405" cy="1586"/>
              </a:xfrm>
              <a:prstGeom prst="line">
                <a:avLst/>
              </a:prstGeom>
              <a:grpFill/>
              <a:ln w="28575" cmpd="dbl">
                <a:prstDash val="lgDashDotDot"/>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8683205" y="3245004"/>
                <a:ext cx="10492" cy="1814683"/>
              </a:xfrm>
              <a:prstGeom prst="line">
                <a:avLst/>
              </a:prstGeom>
              <a:grpFill/>
              <a:ln w="28575" cmpd="dbl">
                <a:prstDash val="lgDashDotDot"/>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endCxn id="22" idx="3"/>
              </p:cNvCxnSpPr>
              <p:nvPr/>
            </p:nvCxnSpPr>
            <p:spPr>
              <a:xfrm rot="10800000" flipV="1">
                <a:off x="8000608" y="4999845"/>
                <a:ext cx="714003" cy="15869"/>
              </a:xfrm>
              <a:prstGeom prst="straightConnector1">
                <a:avLst/>
              </a:prstGeom>
              <a:grpFill/>
              <a:ln w="28575" cmpd="dbl">
                <a:prstDash val="lgDashDotDot"/>
                <a:tailEnd type="arrow"/>
              </a:ln>
            </p:spPr>
            <p:style>
              <a:lnRef idx="1">
                <a:schemeClr val="accent1"/>
              </a:lnRef>
              <a:fillRef idx="0">
                <a:schemeClr val="accent1"/>
              </a:fillRef>
              <a:effectRef idx="0">
                <a:schemeClr val="accent1"/>
              </a:effectRef>
              <a:fontRef idx="minor">
                <a:schemeClr val="tx1"/>
              </a:fontRef>
            </p:style>
          </p:cxnSp>
        </p:grpSp>
        <p:sp>
          <p:nvSpPr>
            <p:cNvPr id="26" name="Rectangle 25"/>
            <p:cNvSpPr/>
            <p:nvPr/>
          </p:nvSpPr>
          <p:spPr>
            <a:xfrm>
              <a:off x="773877" y="5572141"/>
              <a:ext cx="2399110" cy="785813"/>
            </a:xfrm>
            <a:prstGeom prst="rect">
              <a:avLst/>
            </a:prstGeom>
            <a:grp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b="1" dirty="0" smtClean="0">
                  <a:solidFill>
                    <a:schemeClr val="tx1"/>
                  </a:solidFill>
                  <a:effectLst>
                    <a:outerShdw blurRad="38100" dist="38100" dir="2700000" algn="tl">
                      <a:srgbClr val="000000">
                        <a:alpha val="43137"/>
                      </a:srgbClr>
                    </a:outerShdw>
                  </a:effectLst>
                </a:rPr>
                <a:t>Internal Auditor</a:t>
              </a:r>
              <a:endParaRPr lang="en-US" b="1" dirty="0">
                <a:solidFill>
                  <a:schemeClr val="tx1"/>
                </a:solidFill>
                <a:effectLst>
                  <a:outerShdw blurRad="38100" dist="38100" dir="2700000" algn="tl">
                    <a:srgbClr val="000000">
                      <a:alpha val="43137"/>
                    </a:srgbClr>
                  </a:outerShdw>
                </a:effectLst>
              </a:endParaRPr>
            </a:p>
          </p:txBody>
        </p:sp>
        <p:grpSp>
          <p:nvGrpSpPr>
            <p:cNvPr id="27" name="Group 26"/>
            <p:cNvGrpSpPr/>
            <p:nvPr/>
          </p:nvGrpSpPr>
          <p:grpSpPr>
            <a:xfrm>
              <a:off x="540843" y="2786058"/>
              <a:ext cx="852189" cy="3001984"/>
              <a:chOff x="499240" y="2786058"/>
              <a:chExt cx="786636" cy="3001984"/>
            </a:xfrm>
            <a:grpFill/>
          </p:grpSpPr>
          <p:cxnSp>
            <p:nvCxnSpPr>
              <p:cNvPr id="28" name="Straight Connector 27"/>
              <p:cNvCxnSpPr/>
              <p:nvPr/>
            </p:nvCxnSpPr>
            <p:spPr>
              <a:xfrm rot="10800000">
                <a:off x="500035" y="2786058"/>
                <a:ext cx="785841" cy="19849"/>
              </a:xfrm>
              <a:prstGeom prst="line">
                <a:avLst/>
              </a:prstGeom>
              <a:grpFill/>
              <a:ln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5400000">
                <a:off x="-1000164" y="4286256"/>
                <a:ext cx="3000396" cy="1588"/>
              </a:xfrm>
              <a:prstGeom prst="line">
                <a:avLst/>
              </a:prstGeom>
              <a:grpFill/>
              <a:ln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500034" y="5786454"/>
                <a:ext cx="142876" cy="1588"/>
              </a:xfrm>
              <a:prstGeom prst="straightConnector1">
                <a:avLst/>
              </a:prstGeom>
              <a:grpFill/>
              <a:ln cmpd="sng">
                <a:solidFill>
                  <a:srgbClr val="C00000"/>
                </a:solidFill>
                <a:prstDash val="dashDot"/>
                <a:tailEnd type="arrow"/>
              </a:ln>
            </p:spPr>
            <p:style>
              <a:lnRef idx="1">
                <a:schemeClr val="accent1"/>
              </a:lnRef>
              <a:fillRef idx="0">
                <a:schemeClr val="accent1"/>
              </a:fillRef>
              <a:effectRef idx="0">
                <a:schemeClr val="accent1"/>
              </a:effectRef>
              <a:fontRef idx="minor">
                <a:schemeClr val="tx1"/>
              </a:fontRef>
            </p:style>
          </p:cxnSp>
        </p:grpSp>
      </p:grpSp>
      <p:sp>
        <p:nvSpPr>
          <p:cNvPr id="34" name="TextBox 33"/>
          <p:cNvSpPr txBox="1">
            <a:spLocks noChangeArrowheads="1"/>
          </p:cNvSpPr>
          <p:nvPr/>
        </p:nvSpPr>
        <p:spPr bwMode="auto">
          <a:xfrm>
            <a:off x="953176" y="240526"/>
            <a:ext cx="9684747"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dirty="0">
                <a:solidFill>
                  <a:srgbClr val="C00000"/>
                </a:solidFill>
                <a:effectLst>
                  <a:outerShdw blurRad="38100" dist="38100" dir="2700000" algn="tl">
                    <a:srgbClr val="000000">
                      <a:alpha val="43137"/>
                    </a:srgbClr>
                  </a:outerShdw>
                </a:effectLst>
              </a:rPr>
              <a:t> </a:t>
            </a:r>
            <a:r>
              <a:rPr lang="en-US" sz="2800" b="1" dirty="0" smtClean="0">
                <a:solidFill>
                  <a:srgbClr val="C00000"/>
                </a:solidFill>
                <a:effectLst>
                  <a:outerShdw blurRad="38100" dist="38100" dir="2700000" algn="tl">
                    <a:srgbClr val="000000">
                      <a:alpha val="43137"/>
                    </a:srgbClr>
                  </a:outerShdw>
                </a:effectLst>
              </a:rPr>
              <a:t> GOVERNANCE AND </a:t>
            </a:r>
            <a:r>
              <a:rPr lang="en-US" sz="2800" b="1" dirty="0">
                <a:solidFill>
                  <a:srgbClr val="C00000"/>
                </a:solidFill>
                <a:effectLst>
                  <a:outerShdw blurRad="38100" dist="38100" dir="2700000" algn="tl">
                    <a:srgbClr val="000000">
                      <a:alpha val="43137"/>
                    </a:srgbClr>
                  </a:outerShdw>
                </a:effectLst>
              </a:rPr>
              <a:t>MANAGEMENT </a:t>
            </a:r>
          </a:p>
          <a:p>
            <a:pPr algn="ctr" eaLnBrk="1" hangingPunct="1"/>
            <a:endParaRPr lang="en-US" sz="2800" b="1" dirty="0">
              <a:solidFill>
                <a:srgbClr val="C00000"/>
              </a:solidFill>
              <a:effectLst>
                <a:outerShdw blurRad="38100" dist="38100" dir="2700000" algn="tl">
                  <a:srgbClr val="000000">
                    <a:alpha val="43137"/>
                  </a:srgbClr>
                </a:outerShdw>
              </a:effectLst>
            </a:endParaRPr>
          </a:p>
        </p:txBody>
      </p:sp>
      <p:cxnSp>
        <p:nvCxnSpPr>
          <p:cNvPr id="35" name="Straight Arrow Connector 34"/>
          <p:cNvCxnSpPr/>
          <p:nvPr/>
        </p:nvCxnSpPr>
        <p:spPr>
          <a:xfrm>
            <a:off x="7010400" y="3522266"/>
            <a:ext cx="0" cy="263525"/>
          </a:xfrm>
          <a:prstGeom prst="straightConnector1">
            <a:avLst/>
          </a:prstGeom>
          <a:solidFill>
            <a:schemeClr val="bg1"/>
          </a:solidFill>
          <a:ln>
            <a:tailEnd type="arrow"/>
          </a:ln>
        </p:spPr>
        <p:style>
          <a:lnRef idx="1">
            <a:schemeClr val="accent1"/>
          </a:lnRef>
          <a:fillRef idx="0">
            <a:schemeClr val="accent1"/>
          </a:fillRef>
          <a:effectRef idx="0">
            <a:schemeClr val="accent1"/>
          </a:effectRef>
          <a:fontRef idx="minor">
            <a:schemeClr val="tx1"/>
          </a:fontRef>
        </p:style>
      </p:cxnSp>
      <p:sp>
        <p:nvSpPr>
          <p:cNvPr id="36" name="TextBox 35"/>
          <p:cNvSpPr txBox="1">
            <a:spLocks noChangeArrowheads="1"/>
          </p:cNvSpPr>
          <p:nvPr/>
        </p:nvSpPr>
        <p:spPr bwMode="auto">
          <a:xfrm>
            <a:off x="763883" y="1064022"/>
            <a:ext cx="9684747"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800" b="1" dirty="0">
                <a:solidFill>
                  <a:srgbClr val="0070C0"/>
                </a:solidFill>
              </a:rPr>
              <a:t> </a:t>
            </a:r>
            <a:r>
              <a:rPr lang="en-US" sz="2800" b="1" dirty="0" smtClean="0">
                <a:solidFill>
                  <a:srgbClr val="0070C0"/>
                </a:solidFill>
              </a:rPr>
              <a:t>QUALITY MANAGEMENT MECHANISMS</a:t>
            </a:r>
            <a:endParaRPr lang="en-US" sz="2800" b="1" dirty="0">
              <a:solidFill>
                <a:srgbClr val="0070C0"/>
              </a:solidFill>
            </a:endParaRPr>
          </a:p>
          <a:p>
            <a:pPr eaLnBrk="1" hangingPunct="1"/>
            <a:endParaRPr lang="en-US" sz="2800" b="1" dirty="0">
              <a:solidFill>
                <a:srgbClr val="0070C0"/>
              </a:solidFill>
            </a:endParaRPr>
          </a:p>
        </p:txBody>
      </p:sp>
      <p:sp>
        <p:nvSpPr>
          <p:cNvPr id="37" name="Slide Number Placeholder 36"/>
          <p:cNvSpPr>
            <a:spLocks noGrp="1"/>
          </p:cNvSpPr>
          <p:nvPr>
            <p:ph type="sldNum" sz="quarter" idx="12"/>
          </p:nvPr>
        </p:nvSpPr>
        <p:spPr/>
        <p:txBody>
          <a:bodyPr/>
          <a:lstStyle/>
          <a:p>
            <a:fld id="{7E03F8DA-0FBC-43E9-8151-157EBFC6B1D9}" type="slidenum">
              <a:rPr lang="en-AU" smtClean="0"/>
              <a:pPr/>
              <a:t>21</a:t>
            </a:fld>
            <a:endParaRPr lang="en-AU"/>
          </a:p>
        </p:txBody>
      </p:sp>
    </p:spTree>
    <p:extLst>
      <p:ext uri="{BB962C8B-B14F-4D97-AF65-F5344CB8AC3E}">
        <p14:creationId xmlns:p14="http://schemas.microsoft.com/office/powerpoint/2010/main" val="1696767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box(in)">
                                      <p:cBhvr>
                                        <p:cTn id="7" dur="500"/>
                                        <p:tgtEl>
                                          <p:spTgt spid="3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ox(in)">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box(in)">
                                      <p:cBhvr>
                                        <p:cTn id="1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Box 34"/>
          <p:cNvSpPr txBox="1"/>
          <p:nvPr/>
        </p:nvSpPr>
        <p:spPr>
          <a:xfrm>
            <a:off x="0" y="0"/>
            <a:ext cx="11833412" cy="1323439"/>
          </a:xfrm>
          <a:prstGeom prst="rect">
            <a:avLst/>
          </a:prstGeom>
          <a:noFill/>
        </p:spPr>
        <p:txBody>
          <a:bodyPr wrap="square" rtlCol="0">
            <a:spAutoFit/>
          </a:bodyPr>
          <a:lstStyle/>
          <a:p>
            <a:pPr algn="ctr"/>
            <a:r>
              <a:rPr lang="en-US" sz="4000" b="1" dirty="0">
                <a:solidFill>
                  <a:srgbClr val="C00000"/>
                </a:solidFill>
                <a:effectLst>
                  <a:outerShdw blurRad="38100" dist="38100" dir="2700000" algn="tl">
                    <a:srgbClr val="000000">
                      <a:alpha val="43137"/>
                    </a:srgbClr>
                  </a:outerShdw>
                </a:effectLst>
              </a:rPr>
              <a:t>TVET  QUALITY ASSURANCE </a:t>
            </a:r>
            <a:r>
              <a:rPr lang="en-US" sz="4000" b="1" dirty="0" smtClean="0">
                <a:solidFill>
                  <a:srgbClr val="C00000"/>
                </a:solidFill>
                <a:effectLst>
                  <a:outerShdw blurRad="38100" dist="38100" dir="2700000" algn="tl">
                    <a:srgbClr val="000000">
                      <a:alpha val="43137"/>
                    </a:srgbClr>
                  </a:outerShdw>
                </a:effectLst>
              </a:rPr>
              <a:t>PROCESS- </a:t>
            </a:r>
          </a:p>
          <a:p>
            <a:pPr algn="ctr"/>
            <a:r>
              <a:rPr lang="en-US" sz="4000" b="1" dirty="0" smtClean="0">
                <a:solidFill>
                  <a:srgbClr val="C00000"/>
                </a:solidFill>
                <a:effectLst>
                  <a:outerShdw blurRad="38100" dist="38100" dir="2700000" algn="tl">
                    <a:srgbClr val="000000">
                      <a:alpha val="43137"/>
                    </a:srgbClr>
                  </a:outerShdw>
                </a:effectLst>
              </a:rPr>
              <a:t>FURTHER CQF DEVELOPMENT</a:t>
            </a:r>
          </a:p>
        </p:txBody>
      </p:sp>
      <p:sp>
        <p:nvSpPr>
          <p:cNvPr id="38" name="TextBox 37"/>
          <p:cNvSpPr txBox="1"/>
          <p:nvPr/>
        </p:nvSpPr>
        <p:spPr>
          <a:xfrm>
            <a:off x="152400" y="1402966"/>
            <a:ext cx="11833412" cy="5016758"/>
          </a:xfrm>
          <a:prstGeom prst="rect">
            <a:avLst/>
          </a:prstGeom>
          <a:noFill/>
        </p:spPr>
        <p:txBody>
          <a:bodyPr wrap="square" rtlCol="0">
            <a:spAutoFit/>
          </a:bodyPr>
          <a:lstStyle/>
          <a:p>
            <a:pPr marL="571500" indent="-571500">
              <a:buFont typeface="Courier New" pitchFamily="49" charset="0"/>
              <a:buChar char="o"/>
            </a:pPr>
            <a:r>
              <a:rPr lang="en-US" sz="3200" dirty="0" smtClean="0"/>
              <a:t>introducing </a:t>
            </a:r>
            <a:r>
              <a:rPr lang="en-US" sz="3200" dirty="0"/>
              <a:t>the </a:t>
            </a:r>
            <a:r>
              <a:rPr lang="en-US" sz="3200" dirty="0" smtClean="0"/>
              <a:t>VC </a:t>
            </a:r>
            <a:r>
              <a:rPr lang="en-US" sz="3200" dirty="0"/>
              <a:t>at CQF level 1 </a:t>
            </a:r>
            <a:r>
              <a:rPr lang="en-US" sz="3200" dirty="0" smtClean="0"/>
              <a:t>as an </a:t>
            </a:r>
            <a:r>
              <a:rPr lang="en-US" sz="3200" dirty="0"/>
              <a:t>alternative entry requirement into the formal TVET system (CQF level </a:t>
            </a:r>
            <a:r>
              <a:rPr lang="en-US" sz="3200" dirty="0" smtClean="0"/>
              <a:t>2):</a:t>
            </a:r>
          </a:p>
          <a:p>
            <a:pPr marL="1089025" indent="-457200">
              <a:buFont typeface="Arial" pitchFamily="34" charset="0"/>
              <a:buChar char="•"/>
              <a:tabLst>
                <a:tab pos="968375" algn="l"/>
              </a:tabLst>
            </a:pPr>
            <a:r>
              <a:rPr lang="en-US" sz="3200" i="1" dirty="0" smtClean="0"/>
              <a:t>Qualification guideline and requirements for Vocational Certificate (CQF levels)</a:t>
            </a:r>
          </a:p>
          <a:p>
            <a:pPr marL="1089025" indent="-457200">
              <a:buFont typeface="Arial" pitchFamily="34" charset="0"/>
              <a:buChar char="•"/>
              <a:tabLst>
                <a:tab pos="968375" algn="l"/>
              </a:tabLst>
            </a:pPr>
            <a:r>
              <a:rPr lang="en-US" sz="3200" i="1" dirty="0" smtClean="0"/>
              <a:t>Develop Standards Training </a:t>
            </a:r>
            <a:r>
              <a:rPr lang="en-US" sz="3200" dirty="0" smtClean="0"/>
              <a:t>Packages CQF level1</a:t>
            </a:r>
            <a:r>
              <a:rPr lang="en-US" sz="3200" dirty="0"/>
              <a:t>	</a:t>
            </a:r>
            <a:endParaRPr lang="en-US" sz="3200" dirty="0" smtClean="0"/>
          </a:p>
          <a:p>
            <a:pPr marL="457200" indent="-457200">
              <a:buFont typeface="Courier New" pitchFamily="49" charset="0"/>
              <a:buChar char="o"/>
            </a:pPr>
            <a:r>
              <a:rPr lang="en-US" sz="3200" dirty="0"/>
              <a:t>Develop and implement policies for recognition of prior learning and </a:t>
            </a:r>
            <a:r>
              <a:rPr lang="en-US" sz="3200" dirty="0" smtClean="0"/>
              <a:t>recognition of </a:t>
            </a:r>
            <a:r>
              <a:rPr lang="en-US" sz="3200" dirty="0"/>
              <a:t>current competencies (RPL/RCC</a:t>
            </a:r>
            <a:r>
              <a:rPr lang="en-US" sz="3200" dirty="0" smtClean="0"/>
              <a:t>)</a:t>
            </a:r>
          </a:p>
          <a:p>
            <a:pPr marL="457200" indent="-457200">
              <a:buFont typeface="Courier New" pitchFamily="49" charset="0"/>
              <a:buChar char="o"/>
            </a:pPr>
            <a:r>
              <a:rPr lang="en-US" sz="3200" dirty="0" smtClean="0"/>
              <a:t>Clear learning pathways across TVET sector and between </a:t>
            </a:r>
            <a:r>
              <a:rPr lang="en-US" sz="3200" dirty="0"/>
              <a:t>TVET sector </a:t>
            </a:r>
            <a:r>
              <a:rPr lang="en-US" sz="3200" dirty="0" smtClean="0"/>
              <a:t>and Higher Education.</a:t>
            </a:r>
            <a:endParaRPr lang="en-US" sz="3200" dirty="0"/>
          </a:p>
          <a:p>
            <a:pPr marL="571500" indent="-571500">
              <a:buFont typeface="Courier New" pitchFamily="49" charset="0"/>
              <a:buChar char="o"/>
            </a:pPr>
            <a:endParaRPr lang="en-US" sz="3200" dirty="0"/>
          </a:p>
        </p:txBody>
      </p:sp>
      <p:sp>
        <p:nvSpPr>
          <p:cNvPr id="40" name="Slide Number Placeholder 39"/>
          <p:cNvSpPr>
            <a:spLocks noGrp="1"/>
          </p:cNvSpPr>
          <p:nvPr>
            <p:ph type="sldNum" sz="quarter" idx="12"/>
          </p:nvPr>
        </p:nvSpPr>
        <p:spPr/>
        <p:txBody>
          <a:bodyPr/>
          <a:lstStyle/>
          <a:p>
            <a:fld id="{7E03F8DA-0FBC-43E9-8151-157EBFC6B1D9}" type="slidenum">
              <a:rPr lang="en-AU" smtClean="0"/>
              <a:pPr/>
              <a:t>22</a:t>
            </a:fld>
            <a:endParaRPr lang="en-AU"/>
          </a:p>
        </p:txBody>
      </p:sp>
    </p:spTree>
    <p:extLst>
      <p:ext uri="{BB962C8B-B14F-4D97-AF65-F5344CB8AC3E}">
        <p14:creationId xmlns:p14="http://schemas.microsoft.com/office/powerpoint/2010/main" val="850502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8">
                                            <p:txEl>
                                              <p:pRg st="0" end="0"/>
                                            </p:txEl>
                                          </p:spTgt>
                                        </p:tgtEl>
                                        <p:attrNameLst>
                                          <p:attrName>style.visibility</p:attrName>
                                        </p:attrNameLst>
                                      </p:cBhvr>
                                      <p:to>
                                        <p:strVal val="visible"/>
                                      </p:to>
                                    </p:set>
                                    <p:anim calcmode="lin" valueType="num">
                                      <p:cBhvr additive="base">
                                        <p:cTn id="7"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8">
                                            <p:txEl>
                                              <p:pRg st="1" end="1"/>
                                            </p:txEl>
                                          </p:spTgt>
                                        </p:tgtEl>
                                        <p:attrNameLst>
                                          <p:attrName>style.visibility</p:attrName>
                                        </p:attrNameLst>
                                      </p:cBhvr>
                                      <p:to>
                                        <p:strVal val="visible"/>
                                      </p:to>
                                    </p:set>
                                    <p:anim calcmode="lin" valueType="num">
                                      <p:cBhvr additive="base">
                                        <p:cTn id="13" dur="500" fill="hold"/>
                                        <p:tgtEl>
                                          <p:spTgt spid="3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8">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8">
                                            <p:txEl>
                                              <p:pRg st="2" end="2"/>
                                            </p:txEl>
                                          </p:spTgt>
                                        </p:tgtEl>
                                        <p:attrNameLst>
                                          <p:attrName>style.visibility</p:attrName>
                                        </p:attrNameLst>
                                      </p:cBhvr>
                                      <p:to>
                                        <p:strVal val="visible"/>
                                      </p:to>
                                    </p:set>
                                    <p:anim calcmode="lin" valueType="num">
                                      <p:cBhvr additive="base">
                                        <p:cTn id="17" dur="500" fill="hold"/>
                                        <p:tgtEl>
                                          <p:spTgt spid="38">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8">
                                            <p:txEl>
                                              <p:pRg st="3" end="3"/>
                                            </p:txEl>
                                          </p:spTgt>
                                        </p:tgtEl>
                                        <p:attrNameLst>
                                          <p:attrName>style.visibility</p:attrName>
                                        </p:attrNameLst>
                                      </p:cBhvr>
                                      <p:to>
                                        <p:strVal val="visible"/>
                                      </p:to>
                                    </p:set>
                                    <p:anim calcmode="lin" valueType="num">
                                      <p:cBhvr additive="base">
                                        <p:cTn id="23" dur="500" fill="hold"/>
                                        <p:tgtEl>
                                          <p:spTgt spid="38">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8">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8">
                                            <p:txEl>
                                              <p:pRg st="4" end="4"/>
                                            </p:txEl>
                                          </p:spTgt>
                                        </p:tgtEl>
                                        <p:attrNameLst>
                                          <p:attrName>style.visibility</p:attrName>
                                        </p:attrNameLst>
                                      </p:cBhvr>
                                      <p:to>
                                        <p:strVal val="visible"/>
                                      </p:to>
                                    </p:set>
                                    <p:anim calcmode="lin" valueType="num">
                                      <p:cBhvr additive="base">
                                        <p:cTn id="29" dur="500" fill="hold"/>
                                        <p:tgtEl>
                                          <p:spTgt spid="38">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8">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11833412" cy="1323439"/>
          </a:xfrm>
          <a:prstGeom prst="rect">
            <a:avLst/>
          </a:prstGeom>
          <a:noFill/>
        </p:spPr>
        <p:txBody>
          <a:bodyPr wrap="square" rtlCol="0">
            <a:spAutoFit/>
          </a:bodyPr>
          <a:lstStyle/>
          <a:p>
            <a:pPr algn="ctr"/>
            <a:r>
              <a:rPr lang="en-US" sz="4000" b="1" dirty="0">
                <a:solidFill>
                  <a:srgbClr val="C00000"/>
                </a:solidFill>
                <a:effectLst>
                  <a:outerShdw blurRad="38100" dist="38100" dir="2700000" algn="tl">
                    <a:srgbClr val="000000">
                      <a:alpha val="43137"/>
                    </a:srgbClr>
                  </a:outerShdw>
                </a:effectLst>
              </a:rPr>
              <a:t>TVET  QUALITY </a:t>
            </a:r>
            <a:r>
              <a:rPr lang="en-US" sz="4000" b="1" dirty="0" smtClean="0">
                <a:solidFill>
                  <a:srgbClr val="C00000"/>
                </a:solidFill>
                <a:effectLst>
                  <a:outerShdw blurRad="38100" dist="38100" dir="2700000" algn="tl">
                    <a:srgbClr val="000000">
                      <a:alpha val="43137"/>
                    </a:srgbClr>
                  </a:outerShdw>
                </a:effectLst>
              </a:rPr>
              <a:t>ASSURANCE- </a:t>
            </a:r>
          </a:p>
          <a:p>
            <a:pPr algn="ctr"/>
            <a:r>
              <a:rPr lang="en-US" sz="4000" b="1" dirty="0" smtClean="0">
                <a:solidFill>
                  <a:srgbClr val="C00000"/>
                </a:solidFill>
                <a:effectLst>
                  <a:outerShdw blurRad="38100" dist="38100" dir="2700000" algn="tl">
                    <a:srgbClr val="000000">
                      <a:alpha val="43137"/>
                    </a:srgbClr>
                  </a:outerShdw>
                </a:effectLst>
              </a:rPr>
              <a:t>FUTURE PLAN</a:t>
            </a:r>
          </a:p>
        </p:txBody>
      </p:sp>
      <p:sp>
        <p:nvSpPr>
          <p:cNvPr id="3" name="TextBox 2"/>
          <p:cNvSpPr txBox="1"/>
          <p:nvPr/>
        </p:nvSpPr>
        <p:spPr>
          <a:xfrm>
            <a:off x="152400" y="1402966"/>
            <a:ext cx="11833412" cy="4832092"/>
          </a:xfrm>
          <a:prstGeom prst="rect">
            <a:avLst/>
          </a:prstGeom>
          <a:noFill/>
        </p:spPr>
        <p:txBody>
          <a:bodyPr wrap="square" rtlCol="0">
            <a:spAutoFit/>
          </a:bodyPr>
          <a:lstStyle/>
          <a:p>
            <a:pPr marL="457200" indent="-457200">
              <a:buFont typeface="Courier New" pitchFamily="49" charset="0"/>
              <a:buChar char="o"/>
            </a:pPr>
            <a:r>
              <a:rPr lang="en-US" sz="2800" dirty="0" smtClean="0"/>
              <a:t>Develop National Competency Standards for Electrical work and Manufacturing Industry</a:t>
            </a:r>
          </a:p>
          <a:p>
            <a:pPr marL="457200" indent="-457200">
              <a:buFont typeface="Courier New" pitchFamily="49" charset="0"/>
              <a:buChar char="o"/>
            </a:pPr>
            <a:r>
              <a:rPr lang="en-US" sz="2800" dirty="0"/>
              <a:t>Strengthen TVET Quality Assurance </a:t>
            </a:r>
            <a:r>
              <a:rPr lang="en-US" sz="2800" dirty="0" smtClean="0"/>
              <a:t>System</a:t>
            </a:r>
          </a:p>
          <a:p>
            <a:pPr marL="457200" indent="-457200">
              <a:buFont typeface="Courier New" pitchFamily="49" charset="0"/>
              <a:buChar char="o"/>
            </a:pPr>
            <a:r>
              <a:rPr lang="en-US" sz="2800" dirty="0"/>
              <a:t>Improve  TVET Competency-based Assessment and Certification </a:t>
            </a:r>
            <a:r>
              <a:rPr lang="en-US" sz="2800" dirty="0" smtClean="0"/>
              <a:t>System</a:t>
            </a:r>
          </a:p>
          <a:p>
            <a:pPr marL="457200" indent="-457200">
              <a:buFont typeface="Courier New" pitchFamily="49" charset="0"/>
              <a:buChar char="o"/>
            </a:pPr>
            <a:r>
              <a:rPr lang="en-US" sz="2800" dirty="0"/>
              <a:t>Improve TVET Instructor Training </a:t>
            </a:r>
            <a:r>
              <a:rPr lang="en-US" sz="2800" dirty="0" smtClean="0"/>
              <a:t>System</a:t>
            </a:r>
          </a:p>
          <a:p>
            <a:pPr marL="457200" indent="-457200">
              <a:buFont typeface="Courier New" pitchFamily="49" charset="0"/>
              <a:buChar char="o"/>
            </a:pPr>
            <a:r>
              <a:rPr lang="en-US" sz="2800" dirty="0"/>
              <a:t>Improve TVET </a:t>
            </a:r>
            <a:r>
              <a:rPr lang="en-US" sz="2800" dirty="0" smtClean="0"/>
              <a:t>Facilities</a:t>
            </a:r>
          </a:p>
          <a:p>
            <a:pPr marL="457200" indent="-457200">
              <a:buFont typeface="Courier New" pitchFamily="49" charset="0"/>
              <a:buChar char="o"/>
            </a:pPr>
            <a:r>
              <a:rPr lang="en-US" sz="2800" dirty="0"/>
              <a:t>Increased Involvement of Employers in TVET </a:t>
            </a:r>
            <a:r>
              <a:rPr lang="en-US" sz="2800" dirty="0" smtClean="0"/>
              <a:t>Delivery</a:t>
            </a:r>
          </a:p>
          <a:p>
            <a:r>
              <a:rPr lang="en-US" sz="2800" dirty="0"/>
              <a:t> </a:t>
            </a:r>
            <a:r>
              <a:rPr lang="en-US" sz="2800" dirty="0" smtClean="0"/>
              <a:t>   -</a:t>
            </a:r>
            <a:r>
              <a:rPr lang="en-US" sz="2800" dirty="0"/>
              <a:t>Strengthen Internship </a:t>
            </a:r>
            <a:r>
              <a:rPr lang="en-US" sz="2800" dirty="0" smtClean="0"/>
              <a:t>Program</a:t>
            </a:r>
          </a:p>
          <a:p>
            <a:r>
              <a:rPr lang="en-US" sz="2800" dirty="0" smtClean="0"/>
              <a:t>    - </a:t>
            </a:r>
            <a:r>
              <a:rPr lang="en-US" sz="2800" dirty="0"/>
              <a:t>Establish Sector Skills Councils (SSC</a:t>
            </a:r>
            <a:r>
              <a:rPr lang="en-US" sz="2800" b="1" dirty="0" smtClean="0"/>
              <a:t>)</a:t>
            </a:r>
            <a:endParaRPr lang="en-US" sz="2800" dirty="0"/>
          </a:p>
          <a:p>
            <a:r>
              <a:rPr lang="en-US" sz="2800" dirty="0"/>
              <a:t> </a:t>
            </a:r>
            <a:r>
              <a:rPr lang="en-US" sz="2800" dirty="0" smtClean="0"/>
              <a:t>   </a:t>
            </a:r>
            <a:r>
              <a:rPr lang="en-US" sz="2800" dirty="0"/>
              <a:t>- Establish Centers of </a:t>
            </a:r>
            <a:r>
              <a:rPr lang="en-US" sz="2800" dirty="0" smtClean="0"/>
              <a:t>Excellence</a:t>
            </a:r>
          </a:p>
          <a:p>
            <a:pPr marL="457200" indent="-457200">
              <a:buFont typeface="Courier New" pitchFamily="49" charset="0"/>
              <a:buChar char="o"/>
            </a:pPr>
            <a:r>
              <a:rPr lang="en-US" sz="2800" dirty="0"/>
              <a:t>Strengthened Governance and Management of the TVET QA  system</a:t>
            </a:r>
          </a:p>
        </p:txBody>
      </p:sp>
      <p:sp>
        <p:nvSpPr>
          <p:cNvPr id="4" name="Slide Number Placeholder 3"/>
          <p:cNvSpPr>
            <a:spLocks noGrp="1"/>
          </p:cNvSpPr>
          <p:nvPr>
            <p:ph type="sldNum" sz="quarter" idx="12"/>
          </p:nvPr>
        </p:nvSpPr>
        <p:spPr/>
        <p:txBody>
          <a:bodyPr/>
          <a:lstStyle/>
          <a:p>
            <a:fld id="{7E03F8DA-0FBC-43E9-8151-157EBFC6B1D9}" type="slidenum">
              <a:rPr lang="en-AU" smtClean="0"/>
              <a:pPr/>
              <a:t>23</a:t>
            </a:fld>
            <a:endParaRPr lang="en-AU"/>
          </a:p>
        </p:txBody>
      </p:sp>
    </p:spTree>
    <p:extLst>
      <p:ext uri="{BB962C8B-B14F-4D97-AF65-F5344CB8AC3E}">
        <p14:creationId xmlns:p14="http://schemas.microsoft.com/office/powerpoint/2010/main" val="266518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 calcmode="lin" valueType="num">
                                      <p:cBhvr additive="base">
                                        <p:cTn id="4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3">
                                            <p:txEl>
                                              <p:pRg st="7" end="7"/>
                                            </p:txEl>
                                          </p:spTgt>
                                        </p:tgtEl>
                                        <p:attrNameLst>
                                          <p:attrName>style.visibility</p:attrName>
                                        </p:attrNameLst>
                                      </p:cBhvr>
                                      <p:to>
                                        <p:strVal val="visible"/>
                                      </p:to>
                                    </p:set>
                                    <p:anim calcmode="lin" valueType="num">
                                      <p:cBhvr additive="base">
                                        <p:cTn id="5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13709" y="1731818"/>
            <a:ext cx="8340436" cy="1107996"/>
          </a:xfrm>
          <a:prstGeom prst="rect">
            <a:avLst/>
          </a:prstGeom>
          <a:noFill/>
        </p:spPr>
        <p:txBody>
          <a:bodyPr wrap="square" rtlCol="0">
            <a:spAutoFit/>
          </a:bodyPr>
          <a:lstStyle/>
          <a:p>
            <a:pPr algn="ctr"/>
            <a:r>
              <a:rPr lang="en-US" sz="6600" dirty="0" smtClean="0"/>
              <a:t>THANK  YOU!</a:t>
            </a:r>
            <a:endParaRPr lang="en-US" sz="6600" dirty="0"/>
          </a:p>
        </p:txBody>
      </p:sp>
      <p:sp>
        <p:nvSpPr>
          <p:cNvPr id="3" name="Slide Number Placeholder 2"/>
          <p:cNvSpPr>
            <a:spLocks noGrp="1"/>
          </p:cNvSpPr>
          <p:nvPr>
            <p:ph type="sldNum" sz="quarter" idx="12"/>
          </p:nvPr>
        </p:nvSpPr>
        <p:spPr/>
        <p:txBody>
          <a:bodyPr/>
          <a:lstStyle/>
          <a:p>
            <a:fld id="{7E03F8DA-0FBC-43E9-8151-157EBFC6B1D9}" type="slidenum">
              <a:rPr lang="en-AU" smtClean="0"/>
              <a:pPr/>
              <a:t>24</a:t>
            </a:fld>
            <a:endParaRPr lang="en-AU"/>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02659" y="2070847"/>
            <a:ext cx="9956121" cy="769441"/>
          </a:xfrm>
          <a:prstGeom prst="rect">
            <a:avLst/>
          </a:prstGeom>
          <a:noFill/>
        </p:spPr>
        <p:txBody>
          <a:bodyPr wrap="square" rtlCol="0">
            <a:spAutoFit/>
          </a:bodyPr>
          <a:lstStyle/>
          <a:p>
            <a:pPr algn="ctr"/>
            <a:r>
              <a:rPr lang="en-US" sz="4400" b="1" dirty="0" smtClean="0">
                <a:solidFill>
                  <a:srgbClr val="C00000"/>
                </a:solidFill>
                <a:effectLst>
                  <a:outerShdw blurRad="38100" dist="38100" dir="2700000" algn="tl">
                    <a:srgbClr val="000000">
                      <a:alpha val="43137"/>
                    </a:srgbClr>
                  </a:outerShdw>
                </a:effectLst>
              </a:rPr>
              <a:t>OVERVIEW</a:t>
            </a:r>
            <a:endParaRPr lang="en-US" sz="4400" b="1" dirty="0">
              <a:solidFill>
                <a:srgbClr val="C00000"/>
              </a:solidFill>
              <a:effectLst>
                <a:outerShdw blurRad="38100" dist="38100" dir="2700000" algn="tl">
                  <a:srgbClr val="000000">
                    <a:alpha val="43137"/>
                  </a:srgbClr>
                </a:outerShdw>
              </a:effectLst>
            </a:endParaRPr>
          </a:p>
        </p:txBody>
      </p:sp>
      <p:sp>
        <p:nvSpPr>
          <p:cNvPr id="5" name="Slide Number Placeholder 4"/>
          <p:cNvSpPr>
            <a:spLocks noGrp="1"/>
          </p:cNvSpPr>
          <p:nvPr>
            <p:ph type="sldNum" sz="quarter" idx="12"/>
          </p:nvPr>
        </p:nvSpPr>
        <p:spPr/>
        <p:txBody>
          <a:bodyPr/>
          <a:lstStyle/>
          <a:p>
            <a:fld id="{7E03F8DA-0FBC-43E9-8151-157EBFC6B1D9}" type="slidenum">
              <a:rPr lang="en-AU" smtClean="0"/>
              <a:pPr/>
              <a:t>3</a:t>
            </a:fld>
            <a:endParaRPr lang="en-AU"/>
          </a:p>
        </p:txBody>
      </p:sp>
    </p:spTree>
    <p:extLst>
      <p:ext uri="{BB962C8B-B14F-4D97-AF65-F5344CB8AC3E}">
        <p14:creationId xmlns:p14="http://schemas.microsoft.com/office/powerpoint/2010/main" val="24180939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02.png"/>
          <p:cNvPicPr>
            <a:picLocks noChangeAspect="1"/>
          </p:cNvPicPr>
          <p:nvPr/>
        </p:nvPicPr>
        <p:blipFill>
          <a:blip r:embed="rId2" cstate="screen"/>
          <a:stretch>
            <a:fillRect/>
          </a:stretch>
        </p:blipFill>
        <p:spPr>
          <a:xfrm rot="650050">
            <a:off x="8746536" y="501312"/>
            <a:ext cx="3526730" cy="3557946"/>
          </a:xfrm>
          <a:prstGeom prst="rect">
            <a:avLst/>
          </a:prstGeom>
        </p:spPr>
      </p:pic>
      <p:pic>
        <p:nvPicPr>
          <p:cNvPr id="8" name="Picture 7" descr="01.png"/>
          <p:cNvPicPr>
            <a:picLocks noChangeAspect="1"/>
          </p:cNvPicPr>
          <p:nvPr/>
        </p:nvPicPr>
        <p:blipFill>
          <a:blip r:embed="rId3"/>
          <a:stretch>
            <a:fillRect/>
          </a:stretch>
        </p:blipFill>
        <p:spPr>
          <a:xfrm>
            <a:off x="-1" y="3939988"/>
            <a:ext cx="2608729" cy="2756647"/>
          </a:xfrm>
          <a:prstGeom prst="rect">
            <a:avLst/>
          </a:prstGeom>
        </p:spPr>
      </p:pic>
      <p:sp>
        <p:nvSpPr>
          <p:cNvPr id="10" name="Rectangle 9"/>
          <p:cNvSpPr/>
          <p:nvPr/>
        </p:nvSpPr>
        <p:spPr>
          <a:xfrm>
            <a:off x="2810435" y="4451461"/>
            <a:ext cx="9117106" cy="2062103"/>
          </a:xfrm>
          <a:prstGeom prst="rect">
            <a:avLst/>
          </a:prstGeom>
        </p:spPr>
        <p:txBody>
          <a:bodyPr wrap="square">
            <a:spAutoFit/>
          </a:bodyPr>
          <a:lstStyle/>
          <a:p>
            <a:pPr marL="342900" indent="-342900">
              <a:buFont typeface="Courier New" pitchFamily="49" charset="0"/>
              <a:buChar char="o"/>
            </a:pPr>
            <a:r>
              <a:rPr lang="en-US" sz="3200" b="1" i="1" dirty="0" smtClean="0">
                <a:solidFill>
                  <a:srgbClr val="002060"/>
                </a:solidFill>
              </a:rPr>
              <a:t>Respond to Government’s  Vision, TVET definitely has a positive	role to play in life-</a:t>
            </a:r>
            <a:r>
              <a:rPr lang="en-US" sz="3200" b="1" i="1" dirty="0">
                <a:solidFill>
                  <a:srgbClr val="002060"/>
                </a:solidFill>
              </a:rPr>
              <a:t>-‐</a:t>
            </a:r>
            <a:r>
              <a:rPr lang="en-US" sz="3200" b="1" i="1" dirty="0" smtClean="0">
                <a:solidFill>
                  <a:srgbClr val="002060"/>
                </a:solidFill>
              </a:rPr>
              <a:t>long employability,</a:t>
            </a:r>
            <a:r>
              <a:rPr lang="en-US" sz="3200" b="1" i="1" dirty="0">
                <a:solidFill>
                  <a:srgbClr val="002060"/>
                </a:solidFill>
              </a:rPr>
              <a:t> </a:t>
            </a:r>
            <a:r>
              <a:rPr lang="en-US" sz="3200" b="1" i="1" dirty="0" smtClean="0">
                <a:solidFill>
                  <a:srgbClr val="002060"/>
                </a:solidFill>
              </a:rPr>
              <a:t> prosperity,</a:t>
            </a:r>
            <a:r>
              <a:rPr lang="en-US" sz="3200" b="1" i="1" dirty="0">
                <a:solidFill>
                  <a:srgbClr val="002060"/>
                </a:solidFill>
              </a:rPr>
              <a:t> </a:t>
            </a:r>
            <a:r>
              <a:rPr lang="en-US" sz="3200" b="1" i="1" dirty="0" smtClean="0">
                <a:solidFill>
                  <a:srgbClr val="002060"/>
                </a:solidFill>
              </a:rPr>
              <a:t> equity and poverty reduction.</a:t>
            </a:r>
            <a:endParaRPr lang="en-US" sz="3200" b="1" i="1" dirty="0">
              <a:solidFill>
                <a:srgbClr val="002060"/>
              </a:solidFill>
            </a:endParaRPr>
          </a:p>
        </p:txBody>
      </p:sp>
      <p:sp>
        <p:nvSpPr>
          <p:cNvPr id="12" name="TextBox 11"/>
          <p:cNvSpPr txBox="1"/>
          <p:nvPr/>
        </p:nvSpPr>
        <p:spPr>
          <a:xfrm>
            <a:off x="0" y="484095"/>
            <a:ext cx="7960659" cy="1138773"/>
          </a:xfrm>
          <a:prstGeom prst="rect">
            <a:avLst/>
          </a:prstGeom>
          <a:noFill/>
        </p:spPr>
        <p:txBody>
          <a:bodyPr wrap="square" rtlCol="0">
            <a:spAutoFit/>
          </a:bodyPr>
          <a:lstStyle/>
          <a:p>
            <a:pPr algn="ctr"/>
            <a:r>
              <a:rPr lang="en-US" sz="3200" b="1" dirty="0" smtClean="0">
                <a:solidFill>
                  <a:srgbClr val="FF0000"/>
                </a:solidFill>
                <a:effectLst>
                  <a:outerShdw blurRad="38100" dist="38100" dir="2700000" algn="tl">
                    <a:srgbClr val="000000">
                      <a:alpha val="43137"/>
                    </a:srgbClr>
                  </a:outerShdw>
                </a:effectLst>
              </a:rPr>
              <a:t> </a:t>
            </a:r>
            <a:r>
              <a:rPr lang="en-US" sz="3600" b="1" dirty="0">
                <a:solidFill>
                  <a:srgbClr val="FF0000"/>
                </a:solidFill>
                <a:effectLst>
                  <a:outerShdw blurRad="38100" dist="38100" dir="2700000" algn="tl">
                    <a:srgbClr val="000000">
                      <a:alpha val="43137"/>
                    </a:srgbClr>
                  </a:outerShdw>
                </a:effectLst>
              </a:rPr>
              <a:t>GOVERNMENT’S</a:t>
            </a:r>
            <a:r>
              <a:rPr lang="en-US" sz="3200" b="1" dirty="0">
                <a:solidFill>
                  <a:srgbClr val="FF0000"/>
                </a:solidFill>
                <a:effectLst>
                  <a:outerShdw blurRad="38100" dist="38100" dir="2700000" algn="tl">
                    <a:srgbClr val="000000">
                      <a:alpha val="43137"/>
                    </a:srgbClr>
                  </a:outerShdw>
                </a:effectLst>
              </a:rPr>
              <a:t> VISION</a:t>
            </a:r>
          </a:p>
          <a:p>
            <a:pPr algn="ctr"/>
            <a:endParaRPr lang="en-US" sz="3200" dirty="0">
              <a:solidFill>
                <a:srgbClr val="FF0000"/>
              </a:solidFill>
              <a:effectLst>
                <a:outerShdw blurRad="38100" dist="38100" dir="2700000" algn="tl">
                  <a:srgbClr val="000000">
                    <a:alpha val="43137"/>
                  </a:srgbClr>
                </a:outerShdw>
              </a:effectLst>
            </a:endParaRPr>
          </a:p>
        </p:txBody>
      </p:sp>
      <p:sp>
        <p:nvSpPr>
          <p:cNvPr id="13" name="TextBox 12"/>
          <p:cNvSpPr txBox="1"/>
          <p:nvPr/>
        </p:nvSpPr>
        <p:spPr>
          <a:xfrm>
            <a:off x="215153" y="1438835"/>
            <a:ext cx="9399494" cy="369332"/>
          </a:xfrm>
          <a:prstGeom prst="rect">
            <a:avLst/>
          </a:prstGeom>
          <a:noFill/>
        </p:spPr>
        <p:txBody>
          <a:bodyPr wrap="square" rtlCol="0">
            <a:spAutoFit/>
          </a:bodyPr>
          <a:lstStyle/>
          <a:p>
            <a:endParaRPr lang="en-US" dirty="0"/>
          </a:p>
        </p:txBody>
      </p:sp>
      <p:sp>
        <p:nvSpPr>
          <p:cNvPr id="14" name="TextBox 13"/>
          <p:cNvSpPr txBox="1"/>
          <p:nvPr/>
        </p:nvSpPr>
        <p:spPr>
          <a:xfrm>
            <a:off x="5876365" y="2756647"/>
            <a:ext cx="184731" cy="369332"/>
          </a:xfrm>
          <a:prstGeom prst="rect">
            <a:avLst/>
          </a:prstGeom>
          <a:noFill/>
        </p:spPr>
        <p:txBody>
          <a:bodyPr wrap="none" rtlCol="0">
            <a:spAutoFit/>
          </a:bodyPr>
          <a:lstStyle/>
          <a:p>
            <a:endParaRPr lang="en-US" dirty="0"/>
          </a:p>
        </p:txBody>
      </p:sp>
      <p:sp>
        <p:nvSpPr>
          <p:cNvPr id="15" name="TextBox 14"/>
          <p:cNvSpPr txBox="1"/>
          <p:nvPr/>
        </p:nvSpPr>
        <p:spPr>
          <a:xfrm>
            <a:off x="564776" y="1438835"/>
            <a:ext cx="8754036" cy="2862322"/>
          </a:xfrm>
          <a:prstGeom prst="rect">
            <a:avLst/>
          </a:prstGeom>
          <a:noFill/>
        </p:spPr>
        <p:txBody>
          <a:bodyPr wrap="square" rtlCol="0">
            <a:spAutoFit/>
          </a:bodyPr>
          <a:lstStyle/>
          <a:p>
            <a:pPr marL="342900" indent="-342900" algn="just">
              <a:buFont typeface="Courier New" pitchFamily="49" charset="0"/>
              <a:buChar char="o"/>
            </a:pPr>
            <a:r>
              <a:rPr lang="en-AU" sz="2800" b="1" dirty="0">
                <a:solidFill>
                  <a:srgbClr val="00B0F0"/>
                </a:solidFill>
              </a:rPr>
              <a:t>To build a prosperous nation with long-term</a:t>
            </a:r>
          </a:p>
          <a:p>
            <a:pPr>
              <a:tabLst>
                <a:tab pos="349250" algn="l"/>
              </a:tabLst>
            </a:pPr>
            <a:r>
              <a:rPr lang="en-AU" sz="2800" b="1" dirty="0">
                <a:solidFill>
                  <a:srgbClr val="00B0F0"/>
                </a:solidFill>
              </a:rPr>
              <a:t>	economic growth, sustainable and equitable</a:t>
            </a:r>
          </a:p>
          <a:p>
            <a:r>
              <a:rPr lang="en-AU" sz="2800" b="1" dirty="0">
                <a:solidFill>
                  <a:srgbClr val="00B0F0"/>
                </a:solidFill>
              </a:rPr>
              <a:t>     development, enhanced livelihoods of people </a:t>
            </a:r>
          </a:p>
          <a:p>
            <a:r>
              <a:rPr lang="en-AU" sz="2800" b="1" dirty="0">
                <a:solidFill>
                  <a:srgbClr val="00B0F0"/>
                </a:solidFill>
              </a:rPr>
              <a:t>     and reduced poverty incidence.</a:t>
            </a:r>
            <a:r>
              <a:rPr lang="en-AU" sz="2800" dirty="0">
                <a:solidFill>
                  <a:srgbClr val="00B0F0"/>
                </a:solidFill>
              </a:rPr>
              <a:t> </a:t>
            </a:r>
            <a:endParaRPr lang="en-AU" sz="2800" dirty="0" smtClean="0">
              <a:solidFill>
                <a:srgbClr val="00B0F0"/>
              </a:solidFill>
            </a:endParaRPr>
          </a:p>
          <a:p>
            <a:r>
              <a:rPr lang="en-AU" sz="2000" dirty="0" smtClean="0">
                <a:solidFill>
                  <a:srgbClr val="00B0F0"/>
                </a:solidFill>
              </a:rPr>
              <a:t> 	</a:t>
            </a:r>
            <a:r>
              <a:rPr lang="en-AU" sz="2000" dirty="0" smtClean="0">
                <a:solidFill>
                  <a:srgbClr val="C00000"/>
                </a:solidFill>
              </a:rPr>
              <a:t>( </a:t>
            </a:r>
            <a:r>
              <a:rPr lang="en-AU" sz="2000" b="1" i="1" dirty="0">
                <a:solidFill>
                  <a:srgbClr val="C00000"/>
                </a:solidFill>
              </a:rPr>
              <a:t>Rectangular Strategy Phase III 	(RS III)</a:t>
            </a:r>
            <a:r>
              <a:rPr lang="en-AU" sz="2000" i="1" dirty="0">
                <a:solidFill>
                  <a:srgbClr val="C00000"/>
                </a:solidFill>
              </a:rPr>
              <a:t>, with focus on </a:t>
            </a:r>
            <a:r>
              <a:rPr lang="en-AU" sz="2000" b="1" i="1" dirty="0">
                <a:solidFill>
                  <a:srgbClr val="C00000"/>
                </a:solidFill>
              </a:rPr>
              <a:t>Growth, </a:t>
            </a:r>
            <a:r>
              <a:rPr lang="en-AU" sz="2000" b="1" i="1" dirty="0" smtClean="0">
                <a:solidFill>
                  <a:srgbClr val="C00000"/>
                </a:solidFill>
              </a:rPr>
              <a:t>	Employment</a:t>
            </a:r>
            <a:r>
              <a:rPr lang="en-AU" sz="2000" b="1" i="1" dirty="0">
                <a:solidFill>
                  <a:srgbClr val="C00000"/>
                </a:solidFill>
              </a:rPr>
              <a:t>, </a:t>
            </a:r>
            <a:r>
              <a:rPr lang="en-AU" sz="2000" b="1" i="1" dirty="0" smtClean="0">
                <a:solidFill>
                  <a:srgbClr val="C00000"/>
                </a:solidFill>
              </a:rPr>
              <a:t>Equity </a:t>
            </a:r>
            <a:r>
              <a:rPr lang="en-AU" sz="2000" b="1" i="1" dirty="0">
                <a:solidFill>
                  <a:srgbClr val="C00000"/>
                </a:solidFill>
              </a:rPr>
              <a:t>and Efficiency)</a:t>
            </a:r>
            <a:r>
              <a:rPr lang="en-US" sz="2000" i="1" dirty="0">
                <a:solidFill>
                  <a:srgbClr val="C00000"/>
                </a:solidFill>
              </a:rPr>
              <a:t> </a:t>
            </a:r>
            <a:r>
              <a:rPr lang="en-AU" sz="2000" i="1" dirty="0">
                <a:solidFill>
                  <a:srgbClr val="C00000"/>
                </a:solidFill>
              </a:rPr>
              <a:t>  </a:t>
            </a:r>
          </a:p>
          <a:p>
            <a:endParaRPr lang="en-US" sz="2800" dirty="0">
              <a:solidFill>
                <a:srgbClr val="C00000"/>
              </a:solidFill>
            </a:endParaRPr>
          </a:p>
        </p:txBody>
      </p:sp>
      <p:sp>
        <p:nvSpPr>
          <p:cNvPr id="17" name="Slide Number Placeholder 16"/>
          <p:cNvSpPr>
            <a:spLocks noGrp="1"/>
          </p:cNvSpPr>
          <p:nvPr>
            <p:ph type="sldNum" sz="quarter" idx="12"/>
          </p:nvPr>
        </p:nvSpPr>
        <p:spPr/>
        <p:txBody>
          <a:bodyPr/>
          <a:lstStyle/>
          <a:p>
            <a:fld id="{7E03F8DA-0FBC-43E9-8151-157EBFC6B1D9}" type="slidenum">
              <a:rPr lang="en-AU" smtClean="0"/>
              <a:pPr/>
              <a:t>4</a:t>
            </a:fld>
            <a:endParaRPr lang="en-AU"/>
          </a:p>
        </p:txBody>
      </p:sp>
    </p:spTree>
    <p:extLst>
      <p:ext uri="{BB962C8B-B14F-4D97-AF65-F5344CB8AC3E}">
        <p14:creationId xmlns:p14="http://schemas.microsoft.com/office/powerpoint/2010/main" val="3504942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5">
                                            <p:txEl>
                                              <p:pRg st="0" end="0"/>
                                            </p:txEl>
                                          </p:spTgt>
                                        </p:tgtEl>
                                        <p:attrNameLst>
                                          <p:attrName>style.visibility</p:attrName>
                                        </p:attrNameLst>
                                      </p:cBhvr>
                                      <p:to>
                                        <p:strVal val="visible"/>
                                      </p:to>
                                    </p:set>
                                    <p:anim calcmode="lin" valueType="num">
                                      <p:cBhvr additive="base">
                                        <p:cTn id="13"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5">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5">
                                            <p:txEl>
                                              <p:pRg st="1" end="1"/>
                                            </p:txEl>
                                          </p:spTgt>
                                        </p:tgtEl>
                                        <p:attrNameLst>
                                          <p:attrName>style.visibility</p:attrName>
                                        </p:attrNameLst>
                                      </p:cBhvr>
                                      <p:to>
                                        <p:strVal val="visible"/>
                                      </p:to>
                                    </p:set>
                                    <p:anim calcmode="lin" valueType="num">
                                      <p:cBhvr additive="base">
                                        <p:cTn id="17" dur="500" fill="hold"/>
                                        <p:tgtEl>
                                          <p:spTgt spid="15">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5">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5">
                                            <p:txEl>
                                              <p:pRg st="2" end="2"/>
                                            </p:txEl>
                                          </p:spTgt>
                                        </p:tgtEl>
                                        <p:attrNameLst>
                                          <p:attrName>style.visibility</p:attrName>
                                        </p:attrNameLst>
                                      </p:cBhvr>
                                      <p:to>
                                        <p:strVal val="visible"/>
                                      </p:to>
                                    </p:set>
                                    <p:anim calcmode="lin" valueType="num">
                                      <p:cBhvr additive="base">
                                        <p:cTn id="21" dur="500" fill="hold"/>
                                        <p:tgtEl>
                                          <p:spTgt spid="15">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5">
                                            <p:txEl>
                                              <p:pRg st="2" end="2"/>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5">
                                            <p:txEl>
                                              <p:pRg st="3" end="3"/>
                                            </p:txEl>
                                          </p:spTgt>
                                        </p:tgtEl>
                                        <p:attrNameLst>
                                          <p:attrName>style.visibility</p:attrName>
                                        </p:attrNameLst>
                                      </p:cBhvr>
                                      <p:to>
                                        <p:strVal val="visible"/>
                                      </p:to>
                                    </p:set>
                                    <p:anim calcmode="lin" valueType="num">
                                      <p:cBhvr additive="base">
                                        <p:cTn id="25" dur="500" fill="hold"/>
                                        <p:tgtEl>
                                          <p:spTgt spid="1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5">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5">
                                            <p:txEl>
                                              <p:pRg st="4" end="4"/>
                                            </p:txEl>
                                          </p:spTgt>
                                        </p:tgtEl>
                                        <p:attrNameLst>
                                          <p:attrName>style.visibility</p:attrName>
                                        </p:attrNameLst>
                                      </p:cBhvr>
                                      <p:to>
                                        <p:strVal val="visible"/>
                                      </p:to>
                                    </p:set>
                                    <p:anim calcmode="lin" valueType="num">
                                      <p:cBhvr additive="base">
                                        <p:cTn id="29" dur="500" fill="hold"/>
                                        <p:tgtEl>
                                          <p:spTgt spid="15">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fill="hold"/>
                                        <p:tgtEl>
                                          <p:spTgt spid="10"/>
                                        </p:tgtEl>
                                        <p:attrNameLst>
                                          <p:attrName>ppt_x</p:attrName>
                                        </p:attrNameLst>
                                      </p:cBhvr>
                                      <p:tavLst>
                                        <p:tav tm="0">
                                          <p:val>
                                            <p:strVal val="#ppt_x"/>
                                          </p:val>
                                        </p:tav>
                                        <p:tav tm="100000">
                                          <p:val>
                                            <p:strVal val="#ppt_x"/>
                                          </p:val>
                                        </p:tav>
                                      </p:tavLst>
                                    </p:anim>
                                    <p:anim calcmode="lin" valueType="num">
                                      <p:cBhvr additive="base">
                                        <p:cTn id="3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26142" y="1289280"/>
            <a:ext cx="10784541" cy="5632311"/>
          </a:xfrm>
          <a:prstGeom prst="rect">
            <a:avLst/>
          </a:prstGeom>
        </p:spPr>
        <p:txBody>
          <a:bodyPr wrap="square">
            <a:spAutoFit/>
          </a:bodyPr>
          <a:lstStyle/>
          <a:p>
            <a:pPr marL="457200" indent="-457200" algn="just">
              <a:buFont typeface="Courier New" pitchFamily="49" charset="0"/>
              <a:buChar char="o"/>
            </a:pPr>
            <a:r>
              <a:rPr lang="en-US" sz="3000" i="1" dirty="0" smtClean="0">
                <a:solidFill>
                  <a:srgbClr val="0070C0"/>
                </a:solidFill>
              </a:rPr>
              <a:t>The Royal Government of Cambodia has given the Ministry of </a:t>
            </a:r>
            <a:r>
              <a:rPr lang="en-US" sz="3000" i="1" dirty="0" err="1" smtClean="0">
                <a:solidFill>
                  <a:srgbClr val="0070C0"/>
                </a:solidFill>
              </a:rPr>
              <a:t>Labour</a:t>
            </a:r>
            <a:r>
              <a:rPr lang="en-US" sz="3000" i="1" dirty="0" smtClean="0">
                <a:solidFill>
                  <a:srgbClr val="0070C0"/>
                </a:solidFill>
              </a:rPr>
              <a:t> and Vocational Training a mission to direct and manage </a:t>
            </a:r>
            <a:r>
              <a:rPr lang="en-US" sz="3000" i="1" dirty="0" err="1" smtClean="0">
                <a:solidFill>
                  <a:srgbClr val="0070C0"/>
                </a:solidFill>
              </a:rPr>
              <a:t>Labour</a:t>
            </a:r>
            <a:r>
              <a:rPr lang="en-US" sz="3000" i="1" dirty="0" smtClean="0">
                <a:solidFill>
                  <a:srgbClr val="0070C0"/>
                </a:solidFill>
              </a:rPr>
              <a:t> and Vocational Training in the Kingdom of Cambodia.</a:t>
            </a:r>
            <a:r>
              <a:rPr lang="en-US" sz="3000" i="1" dirty="0">
                <a:solidFill>
                  <a:srgbClr val="0070C0"/>
                </a:solidFill>
              </a:rPr>
              <a:t> (Article 2 of Sub-decree 52 dated 1 April 2005 states</a:t>
            </a:r>
            <a:r>
              <a:rPr lang="en-US" sz="3000" i="1" dirty="0" smtClean="0">
                <a:solidFill>
                  <a:srgbClr val="0070C0"/>
                </a:solidFill>
              </a:rPr>
              <a:t>);</a:t>
            </a:r>
          </a:p>
          <a:p>
            <a:pPr marL="457200" indent="-457200" algn="just">
              <a:buFont typeface="Courier New" pitchFamily="49" charset="0"/>
              <a:buChar char="o"/>
            </a:pPr>
            <a:r>
              <a:rPr lang="en-US" sz="3000" b="1" i="1" dirty="0" smtClean="0">
                <a:solidFill>
                  <a:srgbClr val="C00000"/>
                </a:solidFill>
              </a:rPr>
              <a:t>TVET Responsibilities:</a:t>
            </a:r>
          </a:p>
          <a:p>
            <a:pPr marL="511175" algn="just">
              <a:buFont typeface="Arial" pitchFamily="34" charset="0"/>
              <a:buChar char="•"/>
            </a:pPr>
            <a:r>
              <a:rPr lang="en-US" sz="3000" i="1" dirty="0" smtClean="0">
                <a:solidFill>
                  <a:srgbClr val="002060"/>
                </a:solidFill>
              </a:rPr>
              <a:t>	To </a:t>
            </a:r>
            <a:r>
              <a:rPr lang="en-US" sz="3000" i="1" dirty="0">
                <a:solidFill>
                  <a:srgbClr val="002060"/>
                </a:solidFill>
              </a:rPr>
              <a:t>prepare and develop the National TVET </a:t>
            </a:r>
            <a:r>
              <a:rPr lang="en-US" sz="3000" i="1" dirty="0" smtClean="0">
                <a:solidFill>
                  <a:srgbClr val="002060"/>
                </a:solidFill>
              </a:rPr>
              <a:t>Policy;</a:t>
            </a:r>
          </a:p>
          <a:p>
            <a:pPr marL="511175" algn="just">
              <a:buFont typeface="Arial" pitchFamily="34" charset="0"/>
              <a:buChar char="•"/>
            </a:pPr>
            <a:r>
              <a:rPr lang="en-US" sz="3000" i="1" dirty="0" smtClean="0">
                <a:solidFill>
                  <a:srgbClr val="002060"/>
                </a:solidFill>
              </a:rPr>
              <a:t> 	To </a:t>
            </a:r>
            <a:r>
              <a:rPr lang="en-US" sz="3000" i="1" dirty="0">
                <a:solidFill>
                  <a:srgbClr val="002060"/>
                </a:solidFill>
              </a:rPr>
              <a:t>prepare a policy and manage TVET </a:t>
            </a:r>
            <a:r>
              <a:rPr lang="en-US" sz="3000" i="1" dirty="0" smtClean="0">
                <a:solidFill>
                  <a:srgbClr val="002060"/>
                </a:solidFill>
              </a:rPr>
              <a:t>systems;</a:t>
            </a:r>
          </a:p>
          <a:p>
            <a:pPr marL="511175" algn="just">
              <a:buFont typeface="Arial" pitchFamily="34" charset="0"/>
              <a:buChar char="•"/>
            </a:pPr>
            <a:r>
              <a:rPr lang="en-US" sz="3000" i="1" dirty="0">
                <a:solidFill>
                  <a:srgbClr val="002060"/>
                </a:solidFill>
              </a:rPr>
              <a:t> </a:t>
            </a:r>
            <a:r>
              <a:rPr lang="en-US" sz="3000" i="1" dirty="0" smtClean="0">
                <a:solidFill>
                  <a:srgbClr val="002060"/>
                </a:solidFill>
              </a:rPr>
              <a:t>	To </a:t>
            </a:r>
            <a:r>
              <a:rPr lang="en-US" sz="3000" i="1" dirty="0">
                <a:solidFill>
                  <a:srgbClr val="002060"/>
                </a:solidFill>
              </a:rPr>
              <a:t>screen the proposal for the establishment of the </a:t>
            </a:r>
            <a:r>
              <a:rPr lang="en-US" sz="3000" i="1" dirty="0" smtClean="0">
                <a:solidFill>
                  <a:srgbClr val="002060"/>
                </a:solidFill>
              </a:rPr>
              <a:t>	institutions</a:t>
            </a:r>
            <a:r>
              <a:rPr lang="en-US" sz="3000" i="1" dirty="0">
                <a:solidFill>
                  <a:srgbClr val="002060"/>
                </a:solidFill>
              </a:rPr>
              <a:t>, </a:t>
            </a:r>
            <a:r>
              <a:rPr lang="en-US" sz="3000" i="1" dirty="0" smtClean="0">
                <a:solidFill>
                  <a:srgbClr val="002060"/>
                </a:solidFill>
              </a:rPr>
              <a:t>	centers </a:t>
            </a:r>
            <a:r>
              <a:rPr lang="en-US" sz="3000" i="1" dirty="0">
                <a:solidFill>
                  <a:srgbClr val="002060"/>
                </a:solidFill>
              </a:rPr>
              <a:t>and schools providing TVET </a:t>
            </a:r>
            <a:r>
              <a:rPr lang="en-US" sz="3000" i="1" dirty="0" smtClean="0">
                <a:solidFill>
                  <a:srgbClr val="002060"/>
                </a:solidFill>
              </a:rPr>
              <a:t>	services;</a:t>
            </a:r>
          </a:p>
          <a:p>
            <a:pPr marL="511175" algn="just">
              <a:buFont typeface="Arial" pitchFamily="34" charset="0"/>
              <a:buChar char="•"/>
            </a:pPr>
            <a:r>
              <a:rPr lang="en-US" sz="3000" i="1" dirty="0" smtClean="0">
                <a:solidFill>
                  <a:srgbClr val="002060"/>
                </a:solidFill>
              </a:rPr>
              <a:t> 	To </a:t>
            </a:r>
            <a:r>
              <a:rPr lang="en-US" sz="3000" i="1" dirty="0">
                <a:solidFill>
                  <a:srgbClr val="002060"/>
                </a:solidFill>
              </a:rPr>
              <a:t>control, to monitor, and to evaluate public and private TVET 	</a:t>
            </a:r>
            <a:r>
              <a:rPr lang="en-US" sz="3000" i="1" dirty="0" smtClean="0">
                <a:solidFill>
                  <a:srgbClr val="002060"/>
                </a:solidFill>
              </a:rPr>
              <a:t>institutions;</a:t>
            </a:r>
          </a:p>
          <a:p>
            <a:pPr marL="511175" algn="just">
              <a:buFont typeface="Arial" pitchFamily="34" charset="0"/>
              <a:buChar char="•"/>
            </a:pPr>
            <a:endParaRPr lang="en-US" sz="3000" i="1" dirty="0" smtClean="0">
              <a:solidFill>
                <a:srgbClr val="002060"/>
              </a:solidFill>
            </a:endParaRPr>
          </a:p>
        </p:txBody>
      </p:sp>
      <p:sp>
        <p:nvSpPr>
          <p:cNvPr id="5" name="Rectangle 4"/>
          <p:cNvSpPr/>
          <p:nvPr/>
        </p:nvSpPr>
        <p:spPr>
          <a:xfrm>
            <a:off x="399996" y="505477"/>
            <a:ext cx="10236627" cy="646331"/>
          </a:xfrm>
          <a:prstGeom prst="rect">
            <a:avLst/>
          </a:prstGeom>
        </p:spPr>
        <p:txBody>
          <a:bodyPr wrap="square">
            <a:spAutoFit/>
          </a:bodyPr>
          <a:lstStyle/>
          <a:p>
            <a:pPr algn="ctr"/>
            <a:r>
              <a:rPr lang="en-US" sz="3600" b="1" dirty="0" smtClean="0">
                <a:solidFill>
                  <a:srgbClr val="FF0000"/>
                </a:solidFill>
              </a:rPr>
              <a:t>MANDATE </a:t>
            </a:r>
            <a:r>
              <a:rPr lang="en-US" sz="3600" b="1" dirty="0">
                <a:solidFill>
                  <a:srgbClr val="FF0000"/>
                </a:solidFill>
              </a:rPr>
              <a:t>OF </a:t>
            </a:r>
            <a:r>
              <a:rPr lang="en-US" sz="3600" b="1" dirty="0" smtClean="0">
                <a:solidFill>
                  <a:srgbClr val="FF0000"/>
                </a:solidFill>
              </a:rPr>
              <a:t>MLVT</a:t>
            </a:r>
            <a:endParaRPr lang="en-US" sz="3600" b="1" i="1" dirty="0">
              <a:solidFill>
                <a:srgbClr val="FF0000"/>
              </a:solidFill>
            </a:endParaRPr>
          </a:p>
        </p:txBody>
      </p:sp>
      <p:sp>
        <p:nvSpPr>
          <p:cNvPr id="7" name="Slide Number Placeholder 6"/>
          <p:cNvSpPr>
            <a:spLocks noGrp="1"/>
          </p:cNvSpPr>
          <p:nvPr>
            <p:ph type="sldNum" sz="quarter" idx="12"/>
          </p:nvPr>
        </p:nvSpPr>
        <p:spPr/>
        <p:txBody>
          <a:bodyPr/>
          <a:lstStyle/>
          <a:p>
            <a:fld id="{7E03F8DA-0FBC-43E9-8151-157EBFC6B1D9}" type="slidenum">
              <a:rPr lang="en-AU" smtClean="0"/>
              <a:pPr/>
              <a:t>5</a:t>
            </a:fld>
            <a:endParaRPr lang="en-AU"/>
          </a:p>
        </p:txBody>
      </p:sp>
    </p:spTree>
    <p:extLst>
      <p:ext uri="{BB962C8B-B14F-4D97-AF65-F5344CB8AC3E}">
        <p14:creationId xmlns:p14="http://schemas.microsoft.com/office/powerpoint/2010/main" val="2119709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 calcmode="lin" valueType="num">
                                      <p:cBhvr additive="base">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anim calcmode="lin" valueType="num">
                                      <p:cBhvr additive="base">
                                        <p:cTn id="19"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2" end="2"/>
                                            </p:txEl>
                                          </p:spTgt>
                                        </p:tgtEl>
                                        <p:attrNameLst>
                                          <p:attrName>style.visibility</p:attrName>
                                        </p:attrNameLst>
                                      </p:cBhvr>
                                      <p:to>
                                        <p:strVal val="visible"/>
                                      </p:to>
                                    </p:set>
                                    <p:anim calcmode="lin" valueType="num">
                                      <p:cBhvr additive="base">
                                        <p:cTn id="25"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3" end="3"/>
                                            </p:txEl>
                                          </p:spTgt>
                                        </p:tgtEl>
                                        <p:attrNameLst>
                                          <p:attrName>style.visibility</p:attrName>
                                        </p:attrNameLst>
                                      </p:cBhvr>
                                      <p:to>
                                        <p:strVal val="visible"/>
                                      </p:to>
                                    </p:set>
                                    <p:anim calcmode="lin" valueType="num">
                                      <p:cBhvr additive="base">
                                        <p:cTn id="31"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4" end="4"/>
                                            </p:txEl>
                                          </p:spTgt>
                                        </p:tgtEl>
                                        <p:attrNameLst>
                                          <p:attrName>style.visibility</p:attrName>
                                        </p:attrNameLst>
                                      </p:cBhvr>
                                      <p:to>
                                        <p:strVal val="visible"/>
                                      </p:to>
                                    </p:set>
                                    <p:anim calcmode="lin" valueType="num">
                                      <p:cBhvr additive="base">
                                        <p:cTn id="3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
                                            <p:txEl>
                                              <p:pRg st="5" end="5"/>
                                            </p:txEl>
                                          </p:spTgt>
                                        </p:tgtEl>
                                        <p:attrNameLst>
                                          <p:attrName>style.visibility</p:attrName>
                                        </p:attrNameLst>
                                      </p:cBhvr>
                                      <p:to>
                                        <p:strVal val="visible"/>
                                      </p:to>
                                    </p:set>
                                    <p:anim calcmode="lin" valueType="num">
                                      <p:cBhvr additive="base">
                                        <p:cTn id="43"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726142" y="1248939"/>
            <a:ext cx="8202705" cy="584775"/>
          </a:xfrm>
          <a:prstGeom prst="rect">
            <a:avLst/>
          </a:prstGeom>
        </p:spPr>
        <p:txBody>
          <a:bodyPr wrap="square">
            <a:spAutoFit/>
          </a:bodyPr>
          <a:lstStyle/>
          <a:p>
            <a:pPr marL="457200" indent="-457200" algn="just">
              <a:buFont typeface="Courier New" pitchFamily="49" charset="0"/>
              <a:buChar char="o"/>
            </a:pPr>
            <a:r>
              <a:rPr lang="en-US" sz="3200" b="1" i="1" dirty="0" smtClean="0">
                <a:solidFill>
                  <a:srgbClr val="C00000"/>
                </a:solidFill>
              </a:rPr>
              <a:t>TVET Responsibilities:</a:t>
            </a:r>
          </a:p>
        </p:txBody>
      </p:sp>
      <p:sp>
        <p:nvSpPr>
          <p:cNvPr id="8" name="Rectangle 7"/>
          <p:cNvSpPr/>
          <p:nvPr/>
        </p:nvSpPr>
        <p:spPr>
          <a:xfrm>
            <a:off x="399997" y="411348"/>
            <a:ext cx="7762368" cy="646331"/>
          </a:xfrm>
          <a:prstGeom prst="rect">
            <a:avLst/>
          </a:prstGeom>
        </p:spPr>
        <p:txBody>
          <a:bodyPr wrap="square">
            <a:spAutoFit/>
          </a:bodyPr>
          <a:lstStyle/>
          <a:p>
            <a:pPr algn="ctr"/>
            <a:r>
              <a:rPr lang="en-US" sz="3600" b="1" dirty="0" smtClean="0">
                <a:solidFill>
                  <a:srgbClr val="FF0000"/>
                </a:solidFill>
              </a:rPr>
              <a:t>MANDATE </a:t>
            </a:r>
            <a:r>
              <a:rPr lang="en-US" sz="3600" b="1" dirty="0">
                <a:solidFill>
                  <a:srgbClr val="FF0000"/>
                </a:solidFill>
              </a:rPr>
              <a:t>OF </a:t>
            </a:r>
            <a:r>
              <a:rPr lang="en-US" sz="3600" b="1" dirty="0" smtClean="0">
                <a:solidFill>
                  <a:srgbClr val="FF0000"/>
                </a:solidFill>
              </a:rPr>
              <a:t>MLVT </a:t>
            </a:r>
            <a:r>
              <a:rPr lang="en-US" sz="3600" b="1" i="1" dirty="0" smtClean="0">
                <a:solidFill>
                  <a:srgbClr val="FF0000"/>
                </a:solidFill>
              </a:rPr>
              <a:t>contd..</a:t>
            </a:r>
            <a:endParaRPr lang="en-US" sz="3600" b="1" i="1" dirty="0">
              <a:solidFill>
                <a:srgbClr val="FF0000"/>
              </a:solidFill>
            </a:endParaRPr>
          </a:p>
        </p:txBody>
      </p:sp>
      <p:sp>
        <p:nvSpPr>
          <p:cNvPr id="10" name="Rectangle 9"/>
          <p:cNvSpPr/>
          <p:nvPr/>
        </p:nvSpPr>
        <p:spPr>
          <a:xfrm>
            <a:off x="537883" y="1750516"/>
            <a:ext cx="8289007" cy="5170646"/>
          </a:xfrm>
          <a:prstGeom prst="rect">
            <a:avLst/>
          </a:prstGeom>
        </p:spPr>
        <p:txBody>
          <a:bodyPr wrap="square">
            <a:spAutoFit/>
          </a:bodyPr>
          <a:lstStyle/>
          <a:p>
            <a:pPr marL="511175">
              <a:buFont typeface="Arial" pitchFamily="34" charset="0"/>
              <a:buChar char="•"/>
            </a:pPr>
            <a:r>
              <a:rPr lang="en-US" sz="3000" i="1" dirty="0">
                <a:solidFill>
                  <a:srgbClr val="002060"/>
                </a:solidFill>
              </a:rPr>
              <a:t>	To cooperate with enterprises and institutions </a:t>
            </a:r>
            <a:r>
              <a:rPr lang="en-US" sz="3000" i="1" dirty="0" smtClean="0">
                <a:solidFill>
                  <a:srgbClr val="002060"/>
                </a:solidFill>
              </a:rPr>
              <a:t>	to strengthen </a:t>
            </a:r>
            <a:r>
              <a:rPr lang="en-US" sz="3000" i="1" dirty="0">
                <a:solidFill>
                  <a:srgbClr val="002060"/>
                </a:solidFill>
              </a:rPr>
              <a:t>and to 	promote </a:t>
            </a:r>
            <a:r>
              <a:rPr lang="en-US" sz="3000" i="1" dirty="0" smtClean="0">
                <a:solidFill>
                  <a:srgbClr val="002060"/>
                </a:solidFill>
              </a:rPr>
              <a:t>TVET</a:t>
            </a:r>
          </a:p>
          <a:p>
            <a:pPr marL="511175">
              <a:buFont typeface="Arial" pitchFamily="34" charset="0"/>
              <a:buChar char="•"/>
            </a:pPr>
            <a:r>
              <a:rPr lang="en-US" sz="3000" i="1" dirty="0">
                <a:solidFill>
                  <a:srgbClr val="002060"/>
                </a:solidFill>
              </a:rPr>
              <a:t> </a:t>
            </a:r>
            <a:r>
              <a:rPr lang="en-US" sz="3000" i="1" dirty="0" smtClean="0">
                <a:solidFill>
                  <a:srgbClr val="002060"/>
                </a:solidFill>
              </a:rPr>
              <a:t>	To prepare and to </a:t>
            </a:r>
            <a:r>
              <a:rPr lang="en-US" sz="3000" i="1" dirty="0">
                <a:solidFill>
                  <a:srgbClr val="002060"/>
                </a:solidFill>
              </a:rPr>
              <a:t>develop occupation or work </a:t>
            </a:r>
            <a:r>
              <a:rPr lang="en-US" sz="3000" i="1" dirty="0" smtClean="0">
                <a:solidFill>
                  <a:srgbClr val="002060"/>
                </a:solidFill>
              </a:rPr>
              <a:t>	standards </a:t>
            </a:r>
            <a:r>
              <a:rPr lang="en-US" sz="3000" i="1" dirty="0">
                <a:solidFill>
                  <a:srgbClr val="002060"/>
                </a:solidFill>
              </a:rPr>
              <a:t>that </a:t>
            </a:r>
            <a:r>
              <a:rPr lang="en-US" sz="3000" i="1" dirty="0" smtClean="0">
                <a:solidFill>
                  <a:srgbClr val="002060"/>
                </a:solidFill>
              </a:rPr>
              <a:t>meet </a:t>
            </a:r>
            <a:r>
              <a:rPr lang="en-US" sz="3000" i="1" dirty="0">
                <a:solidFill>
                  <a:srgbClr val="002060"/>
                </a:solidFill>
              </a:rPr>
              <a:t>national and </a:t>
            </a:r>
            <a:r>
              <a:rPr lang="en-US" sz="3000" i="1" dirty="0" smtClean="0">
                <a:solidFill>
                  <a:srgbClr val="002060"/>
                </a:solidFill>
              </a:rPr>
              <a:t>	international market </a:t>
            </a:r>
            <a:r>
              <a:rPr lang="en-US" sz="3000" i="1" dirty="0">
                <a:solidFill>
                  <a:srgbClr val="002060"/>
                </a:solidFill>
              </a:rPr>
              <a:t>needs </a:t>
            </a:r>
          </a:p>
          <a:p>
            <a:pPr marL="511175">
              <a:buFont typeface="Arial" pitchFamily="34" charset="0"/>
              <a:buChar char="•"/>
            </a:pPr>
            <a:r>
              <a:rPr lang="en-US" sz="3000" i="1" dirty="0">
                <a:solidFill>
                  <a:srgbClr val="002060"/>
                </a:solidFill>
              </a:rPr>
              <a:t> 	To </a:t>
            </a:r>
            <a:r>
              <a:rPr lang="en-US" sz="3000" i="1" dirty="0" smtClean="0">
                <a:solidFill>
                  <a:srgbClr val="002060"/>
                </a:solidFill>
              </a:rPr>
              <a:t>develop </a:t>
            </a:r>
            <a:r>
              <a:rPr lang="en-US" sz="3000" i="1" dirty="0">
                <a:solidFill>
                  <a:srgbClr val="002060"/>
                </a:solidFill>
              </a:rPr>
              <a:t>and to manage testing or 	assessment, testing the levels of 	professionalism of all 	occupations, and to 	give or to confiscate licenses 	or certificates 	acknowledging the levels of 	professionalism 	based on test results.</a:t>
            </a:r>
          </a:p>
        </p:txBody>
      </p:sp>
      <p:pic>
        <p:nvPicPr>
          <p:cNvPr id="11" name="Picture 10" descr="bricklaying-1024x666.jpg"/>
          <p:cNvPicPr>
            <a:picLocks noChangeAspect="1"/>
          </p:cNvPicPr>
          <p:nvPr/>
        </p:nvPicPr>
        <p:blipFill>
          <a:blip r:embed="rId2" cstate="screen"/>
          <a:stretch>
            <a:fillRect/>
          </a:stretch>
        </p:blipFill>
        <p:spPr>
          <a:xfrm>
            <a:off x="8843293" y="502493"/>
            <a:ext cx="3143987" cy="2044820"/>
          </a:xfrm>
          <a:prstGeom prst="rect">
            <a:avLst/>
          </a:prstGeom>
          <a:ln>
            <a:noFill/>
          </a:ln>
          <a:effectLst>
            <a:softEdge rad="112500"/>
          </a:effectLst>
        </p:spPr>
      </p:pic>
      <p:pic>
        <p:nvPicPr>
          <p:cNvPr id="12" name="Picture 11" descr="bristol_mobile_mechanic.jpg"/>
          <p:cNvPicPr>
            <a:picLocks noChangeAspect="1"/>
          </p:cNvPicPr>
          <p:nvPr/>
        </p:nvPicPr>
        <p:blipFill>
          <a:blip r:embed="rId3"/>
          <a:stretch>
            <a:fillRect/>
          </a:stretch>
        </p:blipFill>
        <p:spPr>
          <a:xfrm>
            <a:off x="8857396" y="2582860"/>
            <a:ext cx="3152634" cy="2101756"/>
          </a:xfrm>
          <a:prstGeom prst="rect">
            <a:avLst/>
          </a:prstGeom>
          <a:ln>
            <a:noFill/>
          </a:ln>
          <a:effectLst>
            <a:softEdge rad="112500"/>
          </a:effectLst>
        </p:spPr>
      </p:pic>
      <p:pic>
        <p:nvPicPr>
          <p:cNvPr id="13" name="Picture 12" descr="computer_class_s1.jpg"/>
          <p:cNvPicPr>
            <a:picLocks noChangeAspect="1"/>
          </p:cNvPicPr>
          <p:nvPr/>
        </p:nvPicPr>
        <p:blipFill>
          <a:blip r:embed="rId4"/>
          <a:stretch>
            <a:fillRect/>
          </a:stretch>
        </p:blipFill>
        <p:spPr>
          <a:xfrm>
            <a:off x="8906585" y="4653687"/>
            <a:ext cx="3062501" cy="2041667"/>
          </a:xfrm>
          <a:prstGeom prst="rect">
            <a:avLst/>
          </a:prstGeom>
          <a:ln>
            <a:noFill/>
          </a:ln>
          <a:effectLst>
            <a:softEdge rad="112500"/>
          </a:effectLst>
        </p:spPr>
      </p:pic>
      <p:sp>
        <p:nvSpPr>
          <p:cNvPr id="14" name="Slide Number Placeholder 13"/>
          <p:cNvSpPr>
            <a:spLocks noGrp="1"/>
          </p:cNvSpPr>
          <p:nvPr>
            <p:ph type="sldNum" sz="quarter" idx="12"/>
          </p:nvPr>
        </p:nvSpPr>
        <p:spPr/>
        <p:txBody>
          <a:bodyPr/>
          <a:lstStyle/>
          <a:p>
            <a:fld id="{7E03F8DA-0FBC-43E9-8151-157EBFC6B1D9}" type="slidenum">
              <a:rPr lang="en-AU" smtClean="0"/>
              <a:pPr/>
              <a:t>6</a:t>
            </a:fld>
            <a:endParaRPr lang="en-AU"/>
          </a:p>
        </p:txBody>
      </p:sp>
    </p:spTree>
    <p:extLst>
      <p:ext uri="{BB962C8B-B14F-4D97-AF65-F5344CB8AC3E}">
        <p14:creationId xmlns:p14="http://schemas.microsoft.com/office/powerpoint/2010/main" val="2730032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
                                            <p:txEl>
                                              <p:pRg st="0" end="0"/>
                                            </p:txEl>
                                          </p:spTgt>
                                        </p:tgtEl>
                                        <p:attrNameLst>
                                          <p:attrName>style.visibility</p:attrName>
                                        </p:attrNameLst>
                                      </p:cBhvr>
                                      <p:to>
                                        <p:strVal val="visible"/>
                                      </p:to>
                                    </p:set>
                                    <p:anim calcmode="lin" valueType="num">
                                      <p:cBhvr additive="base">
                                        <p:cTn id="19"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0">
                                            <p:txEl>
                                              <p:pRg st="1" end="1"/>
                                            </p:txEl>
                                          </p:spTgt>
                                        </p:tgtEl>
                                        <p:attrNameLst>
                                          <p:attrName>style.visibility</p:attrName>
                                        </p:attrNameLst>
                                      </p:cBhvr>
                                      <p:to>
                                        <p:strVal val="visible"/>
                                      </p:to>
                                    </p:set>
                                    <p:anim calcmode="lin" valueType="num">
                                      <p:cBhvr additive="base">
                                        <p:cTn id="25"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0">
                                            <p:txEl>
                                              <p:pRg st="2" end="2"/>
                                            </p:txEl>
                                          </p:spTgt>
                                        </p:tgtEl>
                                        <p:attrNameLst>
                                          <p:attrName>style.visibility</p:attrName>
                                        </p:attrNameLst>
                                      </p:cBhvr>
                                      <p:to>
                                        <p:strVal val="visible"/>
                                      </p:to>
                                    </p:set>
                                    <p:anim calcmode="lin" valueType="num">
                                      <p:cBhvr additive="base">
                                        <p:cTn id="31"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374628" y="465887"/>
            <a:ext cx="11569959" cy="677108"/>
          </a:xfrm>
          <a:prstGeom prst="rect">
            <a:avLst/>
          </a:prstGeom>
        </p:spPr>
        <p:txBody>
          <a:bodyPr wrap="square">
            <a:spAutoFit/>
          </a:bodyPr>
          <a:lstStyle/>
          <a:p>
            <a:pPr algn="just"/>
            <a:r>
              <a:rPr lang="en-US" sz="3800" b="1" dirty="0" smtClean="0">
                <a:solidFill>
                  <a:srgbClr val="C00000"/>
                </a:solidFill>
              </a:rPr>
              <a:t>CURRENT STATUS – TRAINING INSTITUTIONS</a:t>
            </a:r>
            <a:endParaRPr lang="en-US" sz="3800" b="1" dirty="0">
              <a:solidFill>
                <a:srgbClr val="C00000"/>
              </a:solidFill>
            </a:endParaRPr>
          </a:p>
        </p:txBody>
      </p:sp>
      <p:sp>
        <p:nvSpPr>
          <p:cNvPr id="14" name="Oval 13"/>
          <p:cNvSpPr/>
          <p:nvPr/>
        </p:nvSpPr>
        <p:spPr>
          <a:xfrm>
            <a:off x="0" y="2450771"/>
            <a:ext cx="2691433" cy="3331464"/>
          </a:xfrm>
          <a:prstGeom prst="ellipse">
            <a:avLst/>
          </a:prstGeom>
          <a:solidFill>
            <a:srgbClr val="00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000" b="1" dirty="0" smtClean="0">
                <a:latin typeface="Arial Narrow"/>
                <a:cs typeface="Arial Narrow"/>
              </a:rPr>
              <a:t>325</a:t>
            </a:r>
          </a:p>
          <a:p>
            <a:pPr algn="ctr"/>
            <a:r>
              <a:rPr lang="en-US" sz="2800" b="1" dirty="0" smtClean="0">
                <a:latin typeface="Arial Narrow"/>
                <a:cs typeface="Arial Narrow"/>
              </a:rPr>
              <a:t>TVET</a:t>
            </a:r>
          </a:p>
          <a:p>
            <a:pPr algn="ctr"/>
            <a:r>
              <a:rPr lang="en-US" sz="2800" b="1" dirty="0" smtClean="0">
                <a:latin typeface="Arial Narrow"/>
                <a:cs typeface="Arial Narrow"/>
              </a:rPr>
              <a:t>Institutions</a:t>
            </a:r>
          </a:p>
          <a:p>
            <a:pPr algn="ctr"/>
            <a:r>
              <a:rPr lang="en-US" sz="2600" b="1" i="1" dirty="0" smtClean="0">
                <a:latin typeface="Arial Narrow"/>
                <a:cs typeface="Arial Narrow"/>
              </a:rPr>
              <a:t>(56 Public)</a:t>
            </a:r>
            <a:endParaRPr lang="en-US" sz="2600" b="1" i="1" dirty="0">
              <a:latin typeface="Arial Narrow"/>
              <a:cs typeface="Arial Narrow"/>
            </a:endParaRPr>
          </a:p>
        </p:txBody>
      </p:sp>
      <p:sp>
        <p:nvSpPr>
          <p:cNvPr id="15" name="Right Arrow 14"/>
          <p:cNvSpPr/>
          <p:nvPr/>
        </p:nvSpPr>
        <p:spPr>
          <a:xfrm>
            <a:off x="2767247" y="3097628"/>
            <a:ext cx="1781653" cy="1423394"/>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b="1" i="1" dirty="0" smtClean="0">
                <a:latin typeface="Arial Narrow" pitchFamily="34" charset="0"/>
                <a:cs typeface="Arial" pitchFamily="34" charset="0"/>
              </a:rPr>
              <a:t>Registered with</a:t>
            </a:r>
          </a:p>
        </p:txBody>
      </p:sp>
      <p:sp>
        <p:nvSpPr>
          <p:cNvPr id="16" name="Rectangle 15"/>
          <p:cNvSpPr/>
          <p:nvPr/>
        </p:nvSpPr>
        <p:spPr>
          <a:xfrm>
            <a:off x="4847444" y="2386099"/>
            <a:ext cx="2743201" cy="23983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latin typeface="Arial" pitchFamily="34" charset="0"/>
                <a:cs typeface="Arial" pitchFamily="34" charset="0"/>
              </a:rPr>
              <a:t>12 Ministries &amp;</a:t>
            </a:r>
          </a:p>
          <a:p>
            <a:pPr algn="ctr"/>
            <a:r>
              <a:rPr lang="en-US" sz="2400" b="1" dirty="0" smtClean="0">
                <a:latin typeface="Arial" pitchFamily="34" charset="0"/>
                <a:cs typeface="Arial" pitchFamily="34" charset="0"/>
              </a:rPr>
              <a:t>Phnom Penh Municipality</a:t>
            </a:r>
            <a:endParaRPr lang="en-US" sz="2400" b="1" dirty="0">
              <a:latin typeface="Arial" pitchFamily="34" charset="0"/>
              <a:cs typeface="Arial" pitchFamily="34" charset="0"/>
            </a:endParaRPr>
          </a:p>
        </p:txBody>
      </p:sp>
      <p:sp>
        <p:nvSpPr>
          <p:cNvPr id="17" name="Rectangle 16"/>
          <p:cNvSpPr/>
          <p:nvPr/>
        </p:nvSpPr>
        <p:spPr>
          <a:xfrm>
            <a:off x="4847444" y="4235823"/>
            <a:ext cx="2756848" cy="1411941"/>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latin typeface="Arial" pitchFamily="34" charset="0"/>
                <a:cs typeface="Arial" pitchFamily="34" charset="0"/>
              </a:rPr>
              <a:t>1/3</a:t>
            </a:r>
            <a:r>
              <a:rPr lang="en-US" sz="2000" b="1" baseline="30000" dirty="0" smtClean="0">
                <a:latin typeface="Arial" pitchFamily="34" charset="0"/>
                <a:cs typeface="Arial" pitchFamily="34" charset="0"/>
              </a:rPr>
              <a:t>rd</a:t>
            </a:r>
            <a:r>
              <a:rPr lang="en-US" sz="2000" b="1" dirty="0" smtClean="0">
                <a:latin typeface="Arial" pitchFamily="34" charset="0"/>
                <a:cs typeface="Arial" pitchFamily="34" charset="0"/>
              </a:rPr>
              <a:t> Registered </a:t>
            </a:r>
          </a:p>
          <a:p>
            <a:pPr algn="ctr"/>
            <a:r>
              <a:rPr lang="en-US" sz="2000" b="1" dirty="0" smtClean="0">
                <a:latin typeface="Arial" pitchFamily="34" charset="0"/>
                <a:cs typeface="Arial" pitchFamily="34" charset="0"/>
              </a:rPr>
              <a:t>with MLVT</a:t>
            </a:r>
            <a:endParaRPr lang="en-US" sz="2000" b="1" dirty="0">
              <a:latin typeface="Arial" pitchFamily="34" charset="0"/>
              <a:cs typeface="Arial" pitchFamily="34" charset="0"/>
            </a:endParaRPr>
          </a:p>
        </p:txBody>
      </p:sp>
      <p:sp>
        <p:nvSpPr>
          <p:cNvPr id="18" name="Right Arrow 17"/>
          <p:cNvSpPr/>
          <p:nvPr/>
        </p:nvSpPr>
        <p:spPr>
          <a:xfrm>
            <a:off x="7690304" y="2958797"/>
            <a:ext cx="1542200" cy="1598880"/>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b="1" i="1" dirty="0" smtClean="0">
                <a:latin typeface="Arial Narrow" pitchFamily="34" charset="0"/>
                <a:cs typeface="Arial" pitchFamily="34" charset="0"/>
              </a:rPr>
              <a:t>2009 - 2013</a:t>
            </a:r>
          </a:p>
        </p:txBody>
      </p:sp>
      <p:sp>
        <p:nvSpPr>
          <p:cNvPr id="19" name="Rectangle 18"/>
          <p:cNvSpPr/>
          <p:nvPr/>
        </p:nvSpPr>
        <p:spPr>
          <a:xfrm>
            <a:off x="9291854" y="1978079"/>
            <a:ext cx="2606722" cy="1403896"/>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latin typeface="Arial" pitchFamily="34" charset="0"/>
                <a:cs typeface="Arial" pitchFamily="34" charset="0"/>
              </a:rPr>
              <a:t>2009 - 2013</a:t>
            </a:r>
            <a:endParaRPr lang="en-US" sz="3200" b="1" dirty="0">
              <a:latin typeface="Arial" pitchFamily="34" charset="0"/>
              <a:cs typeface="Arial" pitchFamily="34" charset="0"/>
            </a:endParaRPr>
          </a:p>
        </p:txBody>
      </p:sp>
      <p:sp>
        <p:nvSpPr>
          <p:cNvPr id="20" name="Rectangle 19"/>
          <p:cNvSpPr/>
          <p:nvPr/>
        </p:nvSpPr>
        <p:spPr>
          <a:xfrm>
            <a:off x="9310807" y="2947623"/>
            <a:ext cx="2606722" cy="1403905"/>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CC"/>
                </a:solidFill>
                <a:latin typeface="Arial" pitchFamily="34" charset="0"/>
                <a:cs typeface="Arial" pitchFamily="34" charset="0"/>
              </a:rPr>
              <a:t>620,000 Trainees</a:t>
            </a:r>
          </a:p>
        </p:txBody>
      </p:sp>
      <p:sp>
        <p:nvSpPr>
          <p:cNvPr id="21" name="Rectangle 20"/>
          <p:cNvSpPr/>
          <p:nvPr/>
        </p:nvSpPr>
        <p:spPr>
          <a:xfrm>
            <a:off x="9310808" y="4351527"/>
            <a:ext cx="2606722" cy="1196557"/>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rgbClr val="0070C0"/>
                </a:solidFill>
                <a:latin typeface="Arial Narrow"/>
                <a:cs typeface="Arial Narrow"/>
              </a:rPr>
              <a:t>90% in short courses</a:t>
            </a:r>
            <a:endParaRPr lang="en-US" sz="2800" dirty="0">
              <a:solidFill>
                <a:srgbClr val="0070C0"/>
              </a:solidFill>
              <a:latin typeface="Arial Narrow"/>
              <a:cs typeface="Arial Narrow"/>
            </a:endParaRPr>
          </a:p>
        </p:txBody>
      </p:sp>
      <p:sp>
        <p:nvSpPr>
          <p:cNvPr id="24" name="Slide Number Placeholder 23"/>
          <p:cNvSpPr>
            <a:spLocks noGrp="1"/>
          </p:cNvSpPr>
          <p:nvPr>
            <p:ph type="sldNum" sz="quarter" idx="12"/>
          </p:nvPr>
        </p:nvSpPr>
        <p:spPr/>
        <p:txBody>
          <a:bodyPr/>
          <a:lstStyle/>
          <a:p>
            <a:fld id="{7E03F8DA-0FBC-43E9-8151-157EBFC6B1D9}" type="slidenum">
              <a:rPr lang="en-AU" smtClean="0"/>
              <a:pPr/>
              <a:t>7</a:t>
            </a:fld>
            <a:endParaRPr lang="en-AU"/>
          </a:p>
        </p:txBody>
      </p:sp>
    </p:spTree>
    <p:extLst>
      <p:ext uri="{BB962C8B-B14F-4D97-AF65-F5344CB8AC3E}">
        <p14:creationId xmlns:p14="http://schemas.microsoft.com/office/powerpoint/2010/main" val="4184857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ppt_x"/>
                                          </p:val>
                                        </p:tav>
                                        <p:tav tm="100000">
                                          <p:val>
                                            <p:strVal val="#ppt_x"/>
                                          </p:val>
                                        </p:tav>
                                      </p:tavLst>
                                    </p:anim>
                                    <p:anim calcmode="lin" valueType="num">
                                      <p:cBhvr additive="base">
                                        <p:cTn id="2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500" fill="hold"/>
                                        <p:tgtEl>
                                          <p:spTgt spid="18"/>
                                        </p:tgtEl>
                                        <p:attrNameLst>
                                          <p:attrName>ppt_x</p:attrName>
                                        </p:attrNameLst>
                                      </p:cBhvr>
                                      <p:tavLst>
                                        <p:tav tm="0">
                                          <p:val>
                                            <p:strVal val="#ppt_x"/>
                                          </p:val>
                                        </p:tav>
                                        <p:tav tm="100000">
                                          <p:val>
                                            <p:strVal val="#ppt_x"/>
                                          </p:val>
                                        </p:tav>
                                      </p:tavLst>
                                    </p:anim>
                                    <p:anim calcmode="lin" valueType="num">
                                      <p:cBhvr additive="base">
                                        <p:cTn id="3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500" fill="hold"/>
                                        <p:tgtEl>
                                          <p:spTgt spid="19"/>
                                        </p:tgtEl>
                                        <p:attrNameLst>
                                          <p:attrName>ppt_x</p:attrName>
                                        </p:attrNameLst>
                                      </p:cBhvr>
                                      <p:tavLst>
                                        <p:tav tm="0">
                                          <p:val>
                                            <p:strVal val="#ppt_x"/>
                                          </p:val>
                                        </p:tav>
                                        <p:tav tm="100000">
                                          <p:val>
                                            <p:strVal val="#ppt_x"/>
                                          </p:val>
                                        </p:tav>
                                      </p:tavLst>
                                    </p:anim>
                                    <p:anim calcmode="lin" valueType="num">
                                      <p:cBhvr additive="base">
                                        <p:cTn id="4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additive="base">
                                        <p:cTn id="49" dur="500" fill="hold"/>
                                        <p:tgtEl>
                                          <p:spTgt spid="20"/>
                                        </p:tgtEl>
                                        <p:attrNameLst>
                                          <p:attrName>ppt_x</p:attrName>
                                        </p:attrNameLst>
                                      </p:cBhvr>
                                      <p:tavLst>
                                        <p:tav tm="0">
                                          <p:val>
                                            <p:strVal val="#ppt_x"/>
                                          </p:val>
                                        </p:tav>
                                        <p:tav tm="100000">
                                          <p:val>
                                            <p:strVal val="#ppt_x"/>
                                          </p:val>
                                        </p:tav>
                                      </p:tavLst>
                                    </p:anim>
                                    <p:anim calcmode="lin" valueType="num">
                                      <p:cBhvr additive="base">
                                        <p:cTn id="5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1"/>
                                        </p:tgtEl>
                                        <p:attrNameLst>
                                          <p:attrName>style.visibility</p:attrName>
                                        </p:attrNameLst>
                                      </p:cBhvr>
                                      <p:to>
                                        <p:strVal val="visible"/>
                                      </p:to>
                                    </p:set>
                                    <p:anim calcmode="lin" valueType="num">
                                      <p:cBhvr additive="base">
                                        <p:cTn id="55" dur="500" fill="hold"/>
                                        <p:tgtEl>
                                          <p:spTgt spid="21"/>
                                        </p:tgtEl>
                                        <p:attrNameLst>
                                          <p:attrName>ppt_x</p:attrName>
                                        </p:attrNameLst>
                                      </p:cBhvr>
                                      <p:tavLst>
                                        <p:tav tm="0">
                                          <p:val>
                                            <p:strVal val="#ppt_x"/>
                                          </p:val>
                                        </p:tav>
                                        <p:tav tm="100000">
                                          <p:val>
                                            <p:strVal val="#ppt_x"/>
                                          </p:val>
                                        </p:tav>
                                      </p:tavLst>
                                    </p:anim>
                                    <p:anim calcmode="lin" valueType="num">
                                      <p:cBhvr additive="base">
                                        <p:cTn id="56"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animBg="1"/>
      <p:bldP spid="15" grpId="0" animBg="1"/>
      <p:bldP spid="16" grpId="0" animBg="1"/>
      <p:bldP spid="17" grpId="0" animBg="1"/>
      <p:bldP spid="18" grpId="0" animBg="1"/>
      <p:bldP spid="19" grpId="0" animBg="1"/>
      <p:bldP spid="20" grpId="0" animBg="1"/>
      <p:bldP spid="2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564439432"/>
              </p:ext>
            </p:extLst>
          </p:nvPr>
        </p:nvGraphicFramePr>
        <p:xfrm>
          <a:off x="107575" y="1565552"/>
          <a:ext cx="11954440" cy="1815338"/>
        </p:xfrm>
        <a:graphic>
          <a:graphicData uri="http://schemas.openxmlformats.org/drawingml/2006/table">
            <a:tbl>
              <a:tblPr>
                <a:tableStyleId>{5C22544A-7EE6-4342-B048-85BDC9FD1C3A}</a:tableStyleId>
              </a:tblPr>
              <a:tblGrid>
                <a:gridCol w="1250578"/>
                <a:gridCol w="879073"/>
                <a:gridCol w="972295"/>
                <a:gridCol w="808777"/>
                <a:gridCol w="961526"/>
                <a:gridCol w="961526"/>
                <a:gridCol w="843047"/>
                <a:gridCol w="972295"/>
                <a:gridCol w="972295"/>
                <a:gridCol w="833257"/>
                <a:gridCol w="833257"/>
                <a:gridCol w="833257"/>
                <a:gridCol w="833257"/>
              </a:tblGrid>
              <a:tr h="524361">
                <a:tc rowSpan="2">
                  <a:txBody>
                    <a:bodyPr/>
                    <a:lstStyle/>
                    <a:p>
                      <a:pPr eaLnBrk="0" hangingPunct="0">
                        <a:lnSpc>
                          <a:spcPts val="1000"/>
                        </a:lnSpc>
                        <a:spcBef>
                          <a:spcPts val="85"/>
                        </a:spcBef>
                        <a:spcAft>
                          <a:spcPts val="0"/>
                        </a:spcAft>
                      </a:pPr>
                      <a:r>
                        <a:rPr lang="en-US" sz="1800" dirty="0">
                          <a:effectLst/>
                        </a:rPr>
                        <a:t> </a:t>
                      </a:r>
                    </a:p>
                    <a:p>
                      <a:pPr marL="90805" marR="112395" indent="22860" eaLnBrk="0" hangingPunct="0">
                        <a:lnSpc>
                          <a:spcPct val="112000"/>
                        </a:lnSpc>
                        <a:spcAft>
                          <a:spcPts val="0"/>
                        </a:spcAft>
                      </a:pPr>
                      <a:r>
                        <a:rPr lang="en-US" sz="1800" dirty="0">
                          <a:effectLst/>
                        </a:rPr>
                        <a:t>Nu</a:t>
                      </a:r>
                      <a:r>
                        <a:rPr lang="en-US" sz="1800" spc="-10" dirty="0">
                          <a:effectLst/>
                        </a:rPr>
                        <a:t>m</a:t>
                      </a:r>
                      <a:r>
                        <a:rPr lang="en-US" sz="1800" dirty="0">
                          <a:effectLst/>
                        </a:rPr>
                        <a:t>ber</a:t>
                      </a:r>
                      <a:r>
                        <a:rPr lang="en-US" sz="1800" spc="90" dirty="0">
                          <a:effectLst/>
                        </a:rPr>
                        <a:t> </a:t>
                      </a:r>
                      <a:r>
                        <a:rPr lang="en-US" sz="1800" spc="-5" dirty="0">
                          <a:effectLst/>
                        </a:rPr>
                        <a:t>o</a:t>
                      </a:r>
                      <a:r>
                        <a:rPr lang="en-US" sz="1800" dirty="0">
                          <a:effectLst/>
                        </a:rPr>
                        <a:t>f </a:t>
                      </a:r>
                      <a:r>
                        <a:rPr lang="en-US" sz="1800" spc="-5" dirty="0">
                          <a:effectLst/>
                        </a:rPr>
                        <a:t>i</a:t>
                      </a:r>
                      <a:r>
                        <a:rPr lang="en-US" sz="1800" dirty="0">
                          <a:effectLst/>
                        </a:rPr>
                        <a:t>nst</a:t>
                      </a:r>
                      <a:r>
                        <a:rPr lang="en-US" sz="1800" spc="-5" dirty="0">
                          <a:effectLst/>
                        </a:rPr>
                        <a:t>i</a:t>
                      </a:r>
                      <a:r>
                        <a:rPr lang="en-US" sz="1800" dirty="0">
                          <a:effectLst/>
                        </a:rPr>
                        <a:t>tut</a:t>
                      </a:r>
                      <a:r>
                        <a:rPr lang="en-US" sz="1800" spc="-5" dirty="0">
                          <a:effectLst/>
                        </a:rPr>
                        <a:t>i</a:t>
                      </a:r>
                      <a:r>
                        <a:rPr lang="en-US" sz="1800" dirty="0">
                          <a:effectLst/>
                        </a:rPr>
                        <a:t>ons</a:t>
                      </a:r>
                      <a:endParaRPr lang="en-US" sz="1800" dirty="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eaLnBrk="0" hangingPunct="0">
                        <a:lnSpc>
                          <a:spcPts val="500"/>
                        </a:lnSpc>
                        <a:spcBef>
                          <a:spcPts val="30"/>
                        </a:spcBef>
                        <a:spcAft>
                          <a:spcPts val="0"/>
                        </a:spcAft>
                      </a:pPr>
                      <a:r>
                        <a:rPr lang="en-US" sz="1800" dirty="0">
                          <a:effectLst/>
                        </a:rPr>
                        <a:t> </a:t>
                      </a:r>
                    </a:p>
                    <a:p>
                      <a:pPr marL="260985" eaLnBrk="0" hangingPunct="0">
                        <a:lnSpc>
                          <a:spcPct val="115000"/>
                        </a:lnSpc>
                        <a:spcAft>
                          <a:spcPts val="0"/>
                        </a:spcAft>
                      </a:pPr>
                      <a:r>
                        <a:rPr lang="en-US" sz="1800" spc="-5" dirty="0">
                          <a:effectLst/>
                        </a:rPr>
                        <a:t>E</a:t>
                      </a:r>
                      <a:r>
                        <a:rPr lang="en-US" sz="1800" dirty="0">
                          <a:effectLst/>
                        </a:rPr>
                        <a:t>nro</a:t>
                      </a:r>
                      <a:r>
                        <a:rPr lang="en-US" sz="1800" spc="-10" dirty="0">
                          <a:effectLst/>
                        </a:rPr>
                        <a:t>l</a:t>
                      </a:r>
                      <a:r>
                        <a:rPr lang="en-US" sz="1800" spc="-5" dirty="0">
                          <a:effectLst/>
                        </a:rPr>
                        <a:t>l</a:t>
                      </a:r>
                      <a:r>
                        <a:rPr lang="en-US" sz="1800" spc="-10" dirty="0">
                          <a:effectLst/>
                        </a:rPr>
                        <a:t>m</a:t>
                      </a:r>
                      <a:r>
                        <a:rPr lang="en-US" sz="1800" dirty="0">
                          <a:effectLst/>
                        </a:rPr>
                        <a:t>ent</a:t>
                      </a:r>
                      <a:endParaRPr lang="en-US" sz="1800" dirty="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gridSpan="2">
                  <a:txBody>
                    <a:bodyPr/>
                    <a:lstStyle/>
                    <a:p>
                      <a:pPr eaLnBrk="0" hangingPunct="0">
                        <a:lnSpc>
                          <a:spcPts val="500"/>
                        </a:lnSpc>
                        <a:spcBef>
                          <a:spcPts val="30"/>
                        </a:spcBef>
                        <a:spcAft>
                          <a:spcPts val="0"/>
                        </a:spcAft>
                      </a:pPr>
                      <a:r>
                        <a:rPr lang="en-US" sz="1800">
                          <a:effectLst/>
                        </a:rPr>
                        <a:t> </a:t>
                      </a:r>
                    </a:p>
                    <a:p>
                      <a:pPr marL="274955" eaLnBrk="0" hangingPunct="0">
                        <a:lnSpc>
                          <a:spcPct val="115000"/>
                        </a:lnSpc>
                        <a:spcAft>
                          <a:spcPts val="0"/>
                        </a:spcAft>
                      </a:pPr>
                      <a:r>
                        <a:rPr lang="en-US" sz="1800">
                          <a:effectLst/>
                        </a:rPr>
                        <a:t>Drop</a:t>
                      </a:r>
                      <a:r>
                        <a:rPr lang="en-US" sz="1800" spc="70">
                          <a:effectLst/>
                        </a:rPr>
                        <a:t> </a:t>
                      </a:r>
                      <a:r>
                        <a:rPr lang="en-US" sz="1800">
                          <a:effectLst/>
                        </a:rPr>
                        <a:t>Out</a:t>
                      </a:r>
                      <a:endParaRPr lang="en-US" sz="180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gridSpan="2">
                  <a:txBody>
                    <a:bodyPr/>
                    <a:lstStyle/>
                    <a:p>
                      <a:pPr eaLnBrk="0" hangingPunct="0">
                        <a:lnSpc>
                          <a:spcPts val="500"/>
                        </a:lnSpc>
                        <a:spcBef>
                          <a:spcPts val="30"/>
                        </a:spcBef>
                        <a:spcAft>
                          <a:spcPts val="0"/>
                        </a:spcAft>
                      </a:pPr>
                      <a:r>
                        <a:rPr lang="en-US" sz="1800" dirty="0">
                          <a:effectLst/>
                        </a:rPr>
                        <a:t> </a:t>
                      </a:r>
                    </a:p>
                    <a:p>
                      <a:pPr marL="240030" eaLnBrk="0" hangingPunct="0">
                        <a:lnSpc>
                          <a:spcPct val="115000"/>
                        </a:lnSpc>
                        <a:spcAft>
                          <a:spcPts val="0"/>
                        </a:spcAft>
                      </a:pPr>
                      <a:r>
                        <a:rPr lang="en-US" sz="1800" dirty="0">
                          <a:effectLst/>
                        </a:rPr>
                        <a:t>Graduat</a:t>
                      </a:r>
                      <a:r>
                        <a:rPr lang="en-US" sz="1800" spc="-5" dirty="0">
                          <a:effectLst/>
                        </a:rPr>
                        <a:t>i</a:t>
                      </a:r>
                      <a:r>
                        <a:rPr lang="en-US" sz="1800" dirty="0">
                          <a:effectLst/>
                        </a:rPr>
                        <a:t>on</a:t>
                      </a:r>
                      <a:endParaRPr lang="en-US" sz="1800" dirty="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gridSpan="2">
                  <a:txBody>
                    <a:bodyPr/>
                    <a:lstStyle/>
                    <a:p>
                      <a:pPr eaLnBrk="0" hangingPunct="0">
                        <a:lnSpc>
                          <a:spcPts val="500"/>
                        </a:lnSpc>
                        <a:spcBef>
                          <a:spcPts val="30"/>
                        </a:spcBef>
                        <a:spcAft>
                          <a:spcPts val="0"/>
                        </a:spcAft>
                      </a:pPr>
                      <a:r>
                        <a:rPr lang="en-US" sz="1800">
                          <a:effectLst/>
                        </a:rPr>
                        <a:t> </a:t>
                      </a:r>
                    </a:p>
                    <a:p>
                      <a:pPr marL="182245" eaLnBrk="0" hangingPunct="0">
                        <a:lnSpc>
                          <a:spcPct val="115000"/>
                        </a:lnSpc>
                        <a:spcAft>
                          <a:spcPts val="0"/>
                        </a:spcAft>
                      </a:pPr>
                      <a:r>
                        <a:rPr lang="en-US" sz="1800">
                          <a:effectLst/>
                        </a:rPr>
                        <a:t>Teach</a:t>
                      </a:r>
                      <a:r>
                        <a:rPr lang="en-US" sz="1800" spc="-5">
                          <a:effectLst/>
                        </a:rPr>
                        <a:t>i</a:t>
                      </a:r>
                      <a:r>
                        <a:rPr lang="en-US" sz="1800">
                          <a:effectLst/>
                        </a:rPr>
                        <a:t>ng</a:t>
                      </a:r>
                      <a:r>
                        <a:rPr lang="en-US" sz="1800" spc="120">
                          <a:effectLst/>
                        </a:rPr>
                        <a:t> </a:t>
                      </a:r>
                      <a:r>
                        <a:rPr lang="en-US" sz="1800" spc="-5">
                          <a:effectLst/>
                        </a:rPr>
                        <a:t>S</a:t>
                      </a:r>
                      <a:r>
                        <a:rPr lang="en-US" sz="1800">
                          <a:effectLst/>
                        </a:rPr>
                        <a:t>taff</a:t>
                      </a:r>
                      <a:endParaRPr lang="en-US" sz="180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gridSpan="2">
                  <a:txBody>
                    <a:bodyPr/>
                    <a:lstStyle/>
                    <a:p>
                      <a:pPr marR="19685" algn="ctr" eaLnBrk="0" hangingPunct="0">
                        <a:lnSpc>
                          <a:spcPts val="990"/>
                        </a:lnSpc>
                        <a:spcAft>
                          <a:spcPts val="0"/>
                        </a:spcAft>
                      </a:pPr>
                      <a:r>
                        <a:rPr lang="en-US" sz="1800">
                          <a:effectLst/>
                        </a:rPr>
                        <a:t>Non-teach</a:t>
                      </a:r>
                      <a:r>
                        <a:rPr lang="en-US" sz="1800" spc="-5">
                          <a:effectLst/>
                        </a:rPr>
                        <a:t>i</a:t>
                      </a:r>
                      <a:r>
                        <a:rPr lang="en-US" sz="1800">
                          <a:effectLst/>
                        </a:rPr>
                        <a:t>ng</a:t>
                      </a:r>
                    </a:p>
                    <a:p>
                      <a:pPr marR="19050" algn="ctr" eaLnBrk="0" hangingPunct="0">
                        <a:lnSpc>
                          <a:spcPct val="115000"/>
                        </a:lnSpc>
                        <a:spcBef>
                          <a:spcPts val="130"/>
                        </a:spcBef>
                        <a:spcAft>
                          <a:spcPts val="0"/>
                        </a:spcAft>
                      </a:pPr>
                      <a:r>
                        <a:rPr lang="en-US" sz="1800" spc="-5">
                          <a:effectLst/>
                        </a:rPr>
                        <a:t>S</a:t>
                      </a:r>
                      <a:r>
                        <a:rPr lang="en-US" sz="1800">
                          <a:effectLst/>
                        </a:rPr>
                        <a:t>taff</a:t>
                      </a:r>
                      <a:endParaRPr lang="en-US" sz="180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gridSpan="2">
                  <a:txBody>
                    <a:bodyPr/>
                    <a:lstStyle/>
                    <a:p>
                      <a:pPr eaLnBrk="0" hangingPunct="0">
                        <a:lnSpc>
                          <a:spcPts val="500"/>
                        </a:lnSpc>
                        <a:spcBef>
                          <a:spcPts val="30"/>
                        </a:spcBef>
                        <a:spcAft>
                          <a:spcPts val="0"/>
                        </a:spcAft>
                      </a:pPr>
                      <a:r>
                        <a:rPr lang="en-US" sz="1800">
                          <a:effectLst/>
                        </a:rPr>
                        <a:t> </a:t>
                      </a:r>
                    </a:p>
                    <a:p>
                      <a:pPr marL="218440" eaLnBrk="0" hangingPunct="0">
                        <a:lnSpc>
                          <a:spcPct val="115000"/>
                        </a:lnSpc>
                        <a:spcAft>
                          <a:spcPts val="0"/>
                        </a:spcAft>
                      </a:pPr>
                      <a:r>
                        <a:rPr lang="en-US" sz="1800">
                          <a:effectLst/>
                        </a:rPr>
                        <a:t>Total</a:t>
                      </a:r>
                      <a:r>
                        <a:rPr lang="en-US" sz="1800" spc="80">
                          <a:effectLst/>
                        </a:rPr>
                        <a:t> </a:t>
                      </a:r>
                      <a:r>
                        <a:rPr lang="en-US" sz="1800" spc="-5">
                          <a:effectLst/>
                        </a:rPr>
                        <a:t>S</a:t>
                      </a:r>
                      <a:r>
                        <a:rPr lang="en-US" sz="1800">
                          <a:effectLst/>
                        </a:rPr>
                        <a:t>taff</a:t>
                      </a:r>
                      <a:endParaRPr lang="en-US" sz="180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r>
              <a:tr h="782736">
                <a:tc vMerge="1">
                  <a:txBody>
                    <a:bodyPr/>
                    <a:lstStyle/>
                    <a:p>
                      <a:endParaRPr lang="en-US"/>
                    </a:p>
                  </a:txBody>
                  <a:tcPr/>
                </a:tc>
                <a:tc>
                  <a:txBody>
                    <a:bodyPr/>
                    <a:lstStyle/>
                    <a:p>
                      <a:pPr eaLnBrk="0" hangingPunct="0">
                        <a:lnSpc>
                          <a:spcPts val="550"/>
                        </a:lnSpc>
                        <a:spcBef>
                          <a:spcPts val="30"/>
                        </a:spcBef>
                        <a:spcAft>
                          <a:spcPts val="0"/>
                        </a:spcAft>
                      </a:pPr>
                      <a:r>
                        <a:rPr lang="en-US" sz="1800">
                          <a:effectLst/>
                        </a:rPr>
                        <a:t> </a:t>
                      </a:r>
                    </a:p>
                    <a:p>
                      <a:pPr marL="130175" eaLnBrk="0" hangingPunct="0">
                        <a:lnSpc>
                          <a:spcPct val="115000"/>
                        </a:lnSpc>
                        <a:spcAft>
                          <a:spcPts val="0"/>
                        </a:spcAft>
                      </a:pPr>
                      <a:r>
                        <a:rPr lang="en-US" sz="1800">
                          <a:effectLst/>
                        </a:rPr>
                        <a:t>Total</a:t>
                      </a:r>
                      <a:endParaRPr lang="en-US" sz="180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eaLnBrk="0" hangingPunct="0">
                        <a:lnSpc>
                          <a:spcPts val="550"/>
                        </a:lnSpc>
                        <a:spcBef>
                          <a:spcPts val="30"/>
                        </a:spcBef>
                        <a:spcAft>
                          <a:spcPts val="0"/>
                        </a:spcAft>
                      </a:pPr>
                      <a:r>
                        <a:rPr lang="en-US" sz="1800">
                          <a:effectLst/>
                        </a:rPr>
                        <a:t> </a:t>
                      </a:r>
                    </a:p>
                    <a:p>
                      <a:pPr marL="83185" eaLnBrk="0" hangingPunct="0">
                        <a:lnSpc>
                          <a:spcPct val="115000"/>
                        </a:lnSpc>
                        <a:spcAft>
                          <a:spcPts val="0"/>
                        </a:spcAft>
                      </a:pPr>
                      <a:r>
                        <a:rPr lang="en-US" sz="1800">
                          <a:effectLst/>
                        </a:rPr>
                        <a:t>Fe</a:t>
                      </a:r>
                      <a:r>
                        <a:rPr lang="en-US" sz="1800" spc="-5">
                          <a:effectLst/>
                        </a:rPr>
                        <a:t>m</a:t>
                      </a:r>
                      <a:r>
                        <a:rPr lang="en-US" sz="1800">
                          <a:effectLst/>
                        </a:rPr>
                        <a:t>ale</a:t>
                      </a:r>
                      <a:endParaRPr lang="en-US" sz="180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eaLnBrk="0" hangingPunct="0">
                        <a:lnSpc>
                          <a:spcPts val="550"/>
                        </a:lnSpc>
                        <a:spcBef>
                          <a:spcPts val="30"/>
                        </a:spcBef>
                        <a:spcAft>
                          <a:spcPts val="0"/>
                        </a:spcAft>
                      </a:pPr>
                      <a:r>
                        <a:rPr lang="en-US" sz="1800">
                          <a:effectLst/>
                        </a:rPr>
                        <a:t> </a:t>
                      </a:r>
                    </a:p>
                    <a:p>
                      <a:pPr marL="83185" eaLnBrk="0" hangingPunct="0">
                        <a:lnSpc>
                          <a:spcPct val="115000"/>
                        </a:lnSpc>
                        <a:spcAft>
                          <a:spcPts val="0"/>
                        </a:spcAft>
                      </a:pPr>
                      <a:r>
                        <a:rPr lang="en-US" sz="1800">
                          <a:effectLst/>
                        </a:rPr>
                        <a:t>Total</a:t>
                      </a:r>
                      <a:endParaRPr lang="en-US" sz="180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eaLnBrk="0" hangingPunct="0">
                        <a:lnSpc>
                          <a:spcPts val="550"/>
                        </a:lnSpc>
                        <a:spcBef>
                          <a:spcPts val="30"/>
                        </a:spcBef>
                        <a:spcAft>
                          <a:spcPts val="0"/>
                        </a:spcAft>
                      </a:pPr>
                      <a:r>
                        <a:rPr lang="en-US" sz="1800">
                          <a:effectLst/>
                        </a:rPr>
                        <a:t> </a:t>
                      </a:r>
                    </a:p>
                    <a:p>
                      <a:pPr marL="92075" eaLnBrk="0" hangingPunct="0">
                        <a:lnSpc>
                          <a:spcPct val="115000"/>
                        </a:lnSpc>
                        <a:spcAft>
                          <a:spcPts val="0"/>
                        </a:spcAft>
                      </a:pPr>
                      <a:r>
                        <a:rPr lang="en-US" sz="1800">
                          <a:effectLst/>
                        </a:rPr>
                        <a:t>Fe</a:t>
                      </a:r>
                      <a:r>
                        <a:rPr lang="en-US" sz="1800" spc="-5">
                          <a:effectLst/>
                        </a:rPr>
                        <a:t>m</a:t>
                      </a:r>
                      <a:r>
                        <a:rPr lang="en-US" sz="1800">
                          <a:effectLst/>
                        </a:rPr>
                        <a:t>ale</a:t>
                      </a:r>
                      <a:endParaRPr lang="en-US" sz="180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eaLnBrk="0" hangingPunct="0">
                        <a:lnSpc>
                          <a:spcPts val="550"/>
                        </a:lnSpc>
                        <a:spcBef>
                          <a:spcPts val="30"/>
                        </a:spcBef>
                        <a:spcAft>
                          <a:spcPts val="0"/>
                        </a:spcAft>
                      </a:pPr>
                      <a:r>
                        <a:rPr lang="en-US" sz="1800">
                          <a:effectLst/>
                        </a:rPr>
                        <a:t> </a:t>
                      </a:r>
                    </a:p>
                    <a:p>
                      <a:pPr marL="116205" eaLnBrk="0" hangingPunct="0">
                        <a:lnSpc>
                          <a:spcPct val="115000"/>
                        </a:lnSpc>
                        <a:spcAft>
                          <a:spcPts val="0"/>
                        </a:spcAft>
                      </a:pPr>
                      <a:r>
                        <a:rPr lang="en-US" sz="1800">
                          <a:effectLst/>
                        </a:rPr>
                        <a:t>Total</a:t>
                      </a:r>
                      <a:endParaRPr lang="en-US" sz="180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eaLnBrk="0" hangingPunct="0">
                        <a:lnSpc>
                          <a:spcPts val="550"/>
                        </a:lnSpc>
                        <a:spcBef>
                          <a:spcPts val="30"/>
                        </a:spcBef>
                        <a:spcAft>
                          <a:spcPts val="0"/>
                        </a:spcAft>
                      </a:pPr>
                      <a:r>
                        <a:rPr lang="en-US" sz="1800" dirty="0">
                          <a:effectLst/>
                        </a:rPr>
                        <a:t> </a:t>
                      </a:r>
                    </a:p>
                    <a:p>
                      <a:pPr marL="83185" eaLnBrk="0" hangingPunct="0">
                        <a:lnSpc>
                          <a:spcPct val="115000"/>
                        </a:lnSpc>
                        <a:spcAft>
                          <a:spcPts val="0"/>
                        </a:spcAft>
                      </a:pPr>
                      <a:r>
                        <a:rPr lang="en-US" sz="1800" dirty="0">
                          <a:effectLst/>
                        </a:rPr>
                        <a:t>Fe</a:t>
                      </a:r>
                      <a:r>
                        <a:rPr lang="en-US" sz="1800" spc="-5" dirty="0">
                          <a:effectLst/>
                        </a:rPr>
                        <a:t>m</a:t>
                      </a:r>
                      <a:r>
                        <a:rPr lang="en-US" sz="1800" dirty="0">
                          <a:effectLst/>
                        </a:rPr>
                        <a:t>ale</a:t>
                      </a:r>
                      <a:endParaRPr lang="en-US" sz="1800" dirty="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eaLnBrk="0" hangingPunct="0">
                        <a:lnSpc>
                          <a:spcPts val="550"/>
                        </a:lnSpc>
                        <a:spcBef>
                          <a:spcPts val="30"/>
                        </a:spcBef>
                        <a:spcAft>
                          <a:spcPts val="0"/>
                        </a:spcAft>
                      </a:pPr>
                      <a:r>
                        <a:rPr lang="en-US" sz="1800">
                          <a:effectLst/>
                        </a:rPr>
                        <a:t> </a:t>
                      </a:r>
                    </a:p>
                    <a:p>
                      <a:pPr marL="92075" eaLnBrk="0" hangingPunct="0">
                        <a:lnSpc>
                          <a:spcPct val="115000"/>
                        </a:lnSpc>
                        <a:spcAft>
                          <a:spcPts val="0"/>
                        </a:spcAft>
                      </a:pPr>
                      <a:r>
                        <a:rPr lang="en-US" sz="1800">
                          <a:effectLst/>
                        </a:rPr>
                        <a:t>Total</a:t>
                      </a:r>
                      <a:endParaRPr lang="en-US" sz="180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eaLnBrk="0" hangingPunct="0">
                        <a:lnSpc>
                          <a:spcPts val="550"/>
                        </a:lnSpc>
                        <a:spcBef>
                          <a:spcPts val="30"/>
                        </a:spcBef>
                        <a:spcAft>
                          <a:spcPts val="0"/>
                        </a:spcAft>
                      </a:pPr>
                      <a:r>
                        <a:rPr lang="en-US" sz="1800">
                          <a:effectLst/>
                        </a:rPr>
                        <a:t> </a:t>
                      </a:r>
                    </a:p>
                    <a:p>
                      <a:pPr marL="139065" eaLnBrk="0" hangingPunct="0">
                        <a:lnSpc>
                          <a:spcPct val="115000"/>
                        </a:lnSpc>
                        <a:spcAft>
                          <a:spcPts val="0"/>
                        </a:spcAft>
                      </a:pPr>
                      <a:r>
                        <a:rPr lang="en-US" sz="1800">
                          <a:effectLst/>
                        </a:rPr>
                        <a:t>Fe</a:t>
                      </a:r>
                      <a:r>
                        <a:rPr lang="en-US" sz="1800" spc="-5">
                          <a:effectLst/>
                        </a:rPr>
                        <a:t>m</a:t>
                      </a:r>
                      <a:r>
                        <a:rPr lang="en-US" sz="1800">
                          <a:effectLst/>
                        </a:rPr>
                        <a:t>ale</a:t>
                      </a:r>
                      <a:endParaRPr lang="en-US" sz="180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eaLnBrk="0" hangingPunct="0">
                        <a:lnSpc>
                          <a:spcPts val="550"/>
                        </a:lnSpc>
                        <a:spcBef>
                          <a:spcPts val="30"/>
                        </a:spcBef>
                        <a:spcAft>
                          <a:spcPts val="0"/>
                        </a:spcAft>
                      </a:pPr>
                      <a:r>
                        <a:rPr lang="en-US" sz="1800">
                          <a:effectLst/>
                        </a:rPr>
                        <a:t> </a:t>
                      </a:r>
                    </a:p>
                    <a:p>
                      <a:pPr marL="111760" eaLnBrk="0" hangingPunct="0">
                        <a:lnSpc>
                          <a:spcPct val="115000"/>
                        </a:lnSpc>
                        <a:spcAft>
                          <a:spcPts val="0"/>
                        </a:spcAft>
                      </a:pPr>
                      <a:r>
                        <a:rPr lang="en-US" sz="1800">
                          <a:effectLst/>
                        </a:rPr>
                        <a:t>Total</a:t>
                      </a:r>
                      <a:endParaRPr lang="en-US" sz="180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eaLnBrk="0" hangingPunct="0">
                        <a:lnSpc>
                          <a:spcPts val="550"/>
                        </a:lnSpc>
                        <a:spcBef>
                          <a:spcPts val="30"/>
                        </a:spcBef>
                        <a:spcAft>
                          <a:spcPts val="0"/>
                        </a:spcAft>
                      </a:pPr>
                      <a:r>
                        <a:rPr lang="en-US" sz="1800">
                          <a:effectLst/>
                        </a:rPr>
                        <a:t> </a:t>
                      </a:r>
                    </a:p>
                    <a:p>
                      <a:pPr marL="69215" eaLnBrk="0" hangingPunct="0">
                        <a:lnSpc>
                          <a:spcPct val="115000"/>
                        </a:lnSpc>
                        <a:spcAft>
                          <a:spcPts val="0"/>
                        </a:spcAft>
                      </a:pPr>
                      <a:r>
                        <a:rPr lang="en-US" sz="1800">
                          <a:effectLst/>
                        </a:rPr>
                        <a:t>Fe</a:t>
                      </a:r>
                      <a:r>
                        <a:rPr lang="en-US" sz="1800" spc="-5">
                          <a:effectLst/>
                        </a:rPr>
                        <a:t>m</a:t>
                      </a:r>
                      <a:r>
                        <a:rPr lang="en-US" sz="1800">
                          <a:effectLst/>
                        </a:rPr>
                        <a:t>ale</a:t>
                      </a:r>
                      <a:endParaRPr lang="en-US" sz="180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eaLnBrk="0" hangingPunct="0">
                        <a:lnSpc>
                          <a:spcPts val="550"/>
                        </a:lnSpc>
                        <a:spcBef>
                          <a:spcPts val="30"/>
                        </a:spcBef>
                        <a:spcAft>
                          <a:spcPts val="0"/>
                        </a:spcAft>
                      </a:pPr>
                      <a:r>
                        <a:rPr lang="en-US" sz="1800">
                          <a:effectLst/>
                        </a:rPr>
                        <a:t> </a:t>
                      </a:r>
                    </a:p>
                    <a:p>
                      <a:pPr marL="98425" eaLnBrk="0" hangingPunct="0">
                        <a:lnSpc>
                          <a:spcPct val="115000"/>
                        </a:lnSpc>
                        <a:spcAft>
                          <a:spcPts val="0"/>
                        </a:spcAft>
                      </a:pPr>
                      <a:r>
                        <a:rPr lang="en-US" sz="1800">
                          <a:effectLst/>
                        </a:rPr>
                        <a:t>Total</a:t>
                      </a:r>
                      <a:endParaRPr lang="en-US" sz="180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eaLnBrk="0" hangingPunct="0">
                        <a:lnSpc>
                          <a:spcPts val="550"/>
                        </a:lnSpc>
                        <a:spcBef>
                          <a:spcPts val="30"/>
                        </a:spcBef>
                        <a:spcAft>
                          <a:spcPts val="0"/>
                        </a:spcAft>
                      </a:pPr>
                      <a:r>
                        <a:rPr lang="en-US" sz="1800">
                          <a:effectLst/>
                        </a:rPr>
                        <a:t> </a:t>
                      </a:r>
                    </a:p>
                    <a:p>
                      <a:pPr marL="53975" eaLnBrk="0" hangingPunct="0">
                        <a:lnSpc>
                          <a:spcPct val="115000"/>
                        </a:lnSpc>
                        <a:spcAft>
                          <a:spcPts val="0"/>
                        </a:spcAft>
                      </a:pPr>
                      <a:r>
                        <a:rPr lang="en-US" sz="1800">
                          <a:effectLst/>
                        </a:rPr>
                        <a:t>Fe</a:t>
                      </a:r>
                      <a:r>
                        <a:rPr lang="en-US" sz="1800" spc="-5">
                          <a:effectLst/>
                        </a:rPr>
                        <a:t>m</a:t>
                      </a:r>
                      <a:r>
                        <a:rPr lang="en-US" sz="1800">
                          <a:effectLst/>
                        </a:rPr>
                        <a:t>ale</a:t>
                      </a:r>
                      <a:endParaRPr lang="en-US" sz="180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08241">
                <a:tc>
                  <a:txBody>
                    <a:bodyPr/>
                    <a:lstStyle/>
                    <a:p>
                      <a:pPr eaLnBrk="0" hangingPunct="0">
                        <a:lnSpc>
                          <a:spcPts val="550"/>
                        </a:lnSpc>
                        <a:spcBef>
                          <a:spcPts val="15"/>
                        </a:spcBef>
                        <a:spcAft>
                          <a:spcPts val="0"/>
                        </a:spcAft>
                      </a:pPr>
                      <a:r>
                        <a:rPr lang="en-US" sz="1800">
                          <a:effectLst/>
                        </a:rPr>
                        <a:t> </a:t>
                      </a:r>
                    </a:p>
                    <a:p>
                      <a:pPr marR="57150" algn="r" eaLnBrk="0" hangingPunct="0">
                        <a:lnSpc>
                          <a:spcPct val="115000"/>
                        </a:lnSpc>
                        <a:spcAft>
                          <a:spcPts val="0"/>
                        </a:spcAft>
                      </a:pPr>
                      <a:r>
                        <a:rPr lang="en-US" sz="1800">
                          <a:effectLst/>
                        </a:rPr>
                        <a:t>39</a:t>
                      </a:r>
                      <a:endParaRPr lang="en-US" sz="180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eaLnBrk="0" hangingPunct="0">
                        <a:lnSpc>
                          <a:spcPts val="500"/>
                        </a:lnSpc>
                        <a:spcBef>
                          <a:spcPts val="20"/>
                        </a:spcBef>
                        <a:spcAft>
                          <a:spcPts val="0"/>
                        </a:spcAft>
                      </a:pPr>
                      <a:r>
                        <a:rPr lang="en-US" sz="1800" dirty="0">
                          <a:effectLst/>
                        </a:rPr>
                        <a:t> </a:t>
                      </a:r>
                    </a:p>
                    <a:p>
                      <a:pPr marL="144145" eaLnBrk="0" hangingPunct="0">
                        <a:lnSpc>
                          <a:spcPct val="115000"/>
                        </a:lnSpc>
                        <a:spcAft>
                          <a:spcPts val="0"/>
                        </a:spcAft>
                      </a:pPr>
                      <a:r>
                        <a:rPr lang="en-US" sz="1800" dirty="0">
                          <a:effectLst/>
                        </a:rPr>
                        <a:t>32</a:t>
                      </a:r>
                      <a:r>
                        <a:rPr lang="en-US" sz="1800" spc="-5" dirty="0">
                          <a:effectLst/>
                        </a:rPr>
                        <a:t>,</a:t>
                      </a:r>
                      <a:r>
                        <a:rPr lang="en-US" sz="1800" dirty="0">
                          <a:effectLst/>
                        </a:rPr>
                        <a:t>757</a:t>
                      </a:r>
                      <a:endParaRPr lang="en-US" sz="1800" dirty="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eaLnBrk="0" hangingPunct="0">
                        <a:lnSpc>
                          <a:spcPts val="500"/>
                        </a:lnSpc>
                        <a:spcBef>
                          <a:spcPts val="20"/>
                        </a:spcBef>
                        <a:spcAft>
                          <a:spcPts val="0"/>
                        </a:spcAft>
                      </a:pPr>
                      <a:r>
                        <a:rPr lang="en-US" sz="1800">
                          <a:effectLst/>
                        </a:rPr>
                        <a:t> </a:t>
                      </a:r>
                    </a:p>
                    <a:p>
                      <a:pPr marL="171450" eaLnBrk="0" hangingPunct="0">
                        <a:lnSpc>
                          <a:spcPct val="115000"/>
                        </a:lnSpc>
                        <a:spcAft>
                          <a:spcPts val="0"/>
                        </a:spcAft>
                      </a:pPr>
                      <a:r>
                        <a:rPr lang="en-US" sz="1800">
                          <a:effectLst/>
                        </a:rPr>
                        <a:t>10</a:t>
                      </a:r>
                      <a:r>
                        <a:rPr lang="en-US" sz="1800" spc="-5">
                          <a:effectLst/>
                        </a:rPr>
                        <a:t>,</a:t>
                      </a:r>
                      <a:r>
                        <a:rPr lang="en-US" sz="1800">
                          <a:effectLst/>
                        </a:rPr>
                        <a:t>411</a:t>
                      </a:r>
                      <a:endParaRPr lang="en-US" sz="180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eaLnBrk="0" hangingPunct="0">
                        <a:lnSpc>
                          <a:spcPts val="500"/>
                        </a:lnSpc>
                        <a:spcBef>
                          <a:spcPts val="20"/>
                        </a:spcBef>
                        <a:spcAft>
                          <a:spcPts val="0"/>
                        </a:spcAft>
                      </a:pPr>
                      <a:r>
                        <a:rPr lang="en-US" sz="1800">
                          <a:effectLst/>
                        </a:rPr>
                        <a:t> </a:t>
                      </a:r>
                    </a:p>
                    <a:p>
                      <a:pPr marL="121285" eaLnBrk="0" hangingPunct="0">
                        <a:lnSpc>
                          <a:spcPct val="115000"/>
                        </a:lnSpc>
                        <a:spcAft>
                          <a:spcPts val="0"/>
                        </a:spcAft>
                      </a:pPr>
                      <a:r>
                        <a:rPr lang="en-US" sz="1800">
                          <a:effectLst/>
                        </a:rPr>
                        <a:t>2</a:t>
                      </a:r>
                      <a:r>
                        <a:rPr lang="en-US" sz="1800" spc="-5">
                          <a:effectLst/>
                        </a:rPr>
                        <a:t>,</a:t>
                      </a:r>
                      <a:r>
                        <a:rPr lang="en-US" sz="1800">
                          <a:effectLst/>
                        </a:rPr>
                        <a:t>526</a:t>
                      </a:r>
                      <a:endParaRPr lang="en-US" sz="180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64465" eaLnBrk="0" hangingPunct="0">
                        <a:lnSpc>
                          <a:spcPct val="115000"/>
                        </a:lnSpc>
                        <a:spcAft>
                          <a:spcPts val="0"/>
                        </a:spcAft>
                      </a:pPr>
                      <a:r>
                        <a:rPr lang="en-US" sz="1800">
                          <a:effectLst/>
                        </a:rPr>
                        <a:t>576</a:t>
                      </a:r>
                      <a:endParaRPr lang="en-US" sz="180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eaLnBrk="0" hangingPunct="0">
                        <a:lnSpc>
                          <a:spcPts val="500"/>
                        </a:lnSpc>
                        <a:spcBef>
                          <a:spcPts val="20"/>
                        </a:spcBef>
                        <a:spcAft>
                          <a:spcPts val="0"/>
                        </a:spcAft>
                      </a:pPr>
                      <a:r>
                        <a:rPr lang="en-US" sz="1800">
                          <a:effectLst/>
                        </a:rPr>
                        <a:t> </a:t>
                      </a:r>
                    </a:p>
                    <a:p>
                      <a:pPr marL="114935" eaLnBrk="0" hangingPunct="0">
                        <a:lnSpc>
                          <a:spcPct val="115000"/>
                        </a:lnSpc>
                        <a:spcAft>
                          <a:spcPts val="0"/>
                        </a:spcAft>
                      </a:pPr>
                      <a:r>
                        <a:rPr lang="en-US" sz="1800">
                          <a:effectLst/>
                        </a:rPr>
                        <a:t>26</a:t>
                      </a:r>
                      <a:r>
                        <a:rPr lang="en-US" sz="1800" spc="-5">
                          <a:effectLst/>
                        </a:rPr>
                        <a:t>,</a:t>
                      </a:r>
                      <a:r>
                        <a:rPr lang="en-US" sz="1800">
                          <a:effectLst/>
                        </a:rPr>
                        <a:t>557</a:t>
                      </a:r>
                      <a:endParaRPr lang="en-US" sz="180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eaLnBrk="0" hangingPunct="0">
                        <a:lnSpc>
                          <a:spcPts val="500"/>
                        </a:lnSpc>
                        <a:spcBef>
                          <a:spcPts val="20"/>
                        </a:spcBef>
                        <a:spcAft>
                          <a:spcPts val="0"/>
                        </a:spcAft>
                      </a:pPr>
                      <a:r>
                        <a:rPr lang="en-US" sz="1800" dirty="0">
                          <a:effectLst/>
                        </a:rPr>
                        <a:t> </a:t>
                      </a:r>
                    </a:p>
                    <a:p>
                      <a:pPr eaLnBrk="0" hangingPunct="0">
                        <a:lnSpc>
                          <a:spcPct val="115000"/>
                        </a:lnSpc>
                        <a:spcAft>
                          <a:spcPts val="0"/>
                        </a:spcAft>
                      </a:pPr>
                      <a:r>
                        <a:rPr lang="en-US" sz="1800" dirty="0">
                          <a:effectLst/>
                        </a:rPr>
                        <a:t>11</a:t>
                      </a:r>
                      <a:r>
                        <a:rPr lang="en-US" sz="1800" spc="-5" dirty="0">
                          <a:effectLst/>
                        </a:rPr>
                        <a:t>,</a:t>
                      </a:r>
                      <a:r>
                        <a:rPr lang="en-US" sz="1800" dirty="0">
                          <a:effectLst/>
                        </a:rPr>
                        <a:t>082</a:t>
                      </a:r>
                      <a:endParaRPr lang="en-US" sz="1800" dirty="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eaLnBrk="0" hangingPunct="0">
                        <a:lnSpc>
                          <a:spcPts val="500"/>
                        </a:lnSpc>
                        <a:spcBef>
                          <a:spcPts val="20"/>
                        </a:spcBef>
                        <a:spcAft>
                          <a:spcPts val="0"/>
                        </a:spcAft>
                      </a:pPr>
                      <a:r>
                        <a:rPr lang="en-US" sz="1800">
                          <a:effectLst/>
                        </a:rPr>
                        <a:t> </a:t>
                      </a:r>
                    </a:p>
                    <a:p>
                      <a:pPr eaLnBrk="0" hangingPunct="0">
                        <a:lnSpc>
                          <a:spcPct val="115000"/>
                        </a:lnSpc>
                        <a:spcAft>
                          <a:spcPts val="0"/>
                        </a:spcAft>
                      </a:pPr>
                      <a:r>
                        <a:rPr lang="en-US" sz="1800">
                          <a:effectLst/>
                        </a:rPr>
                        <a:t>2</a:t>
                      </a:r>
                      <a:r>
                        <a:rPr lang="en-US" sz="1800" spc="-5">
                          <a:effectLst/>
                        </a:rPr>
                        <a:t>,</a:t>
                      </a:r>
                      <a:r>
                        <a:rPr lang="en-US" sz="1800">
                          <a:effectLst/>
                        </a:rPr>
                        <a:t>287</a:t>
                      </a:r>
                      <a:endParaRPr lang="en-US" sz="180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eaLnBrk="0" hangingPunct="0">
                        <a:lnSpc>
                          <a:spcPts val="500"/>
                        </a:lnSpc>
                        <a:spcBef>
                          <a:spcPts val="20"/>
                        </a:spcBef>
                        <a:spcAft>
                          <a:spcPts val="0"/>
                        </a:spcAft>
                      </a:pPr>
                      <a:r>
                        <a:rPr lang="en-US" sz="1800">
                          <a:effectLst/>
                        </a:rPr>
                        <a:t> </a:t>
                      </a:r>
                    </a:p>
                    <a:p>
                      <a:pPr marR="15875" algn="r" eaLnBrk="0" hangingPunct="0">
                        <a:lnSpc>
                          <a:spcPct val="115000"/>
                        </a:lnSpc>
                        <a:spcAft>
                          <a:spcPts val="0"/>
                        </a:spcAft>
                      </a:pPr>
                      <a:r>
                        <a:rPr lang="en-US" sz="1800">
                          <a:effectLst/>
                        </a:rPr>
                        <a:t>900</a:t>
                      </a:r>
                      <a:endParaRPr lang="en-US" sz="180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eaLnBrk="0" hangingPunct="0">
                        <a:lnSpc>
                          <a:spcPts val="500"/>
                        </a:lnSpc>
                        <a:spcBef>
                          <a:spcPts val="20"/>
                        </a:spcBef>
                        <a:spcAft>
                          <a:spcPts val="0"/>
                        </a:spcAft>
                      </a:pPr>
                      <a:r>
                        <a:rPr lang="en-US" sz="1800">
                          <a:effectLst/>
                        </a:rPr>
                        <a:t> </a:t>
                      </a:r>
                    </a:p>
                    <a:p>
                      <a:pPr marL="177165" eaLnBrk="0" hangingPunct="0">
                        <a:lnSpc>
                          <a:spcPct val="115000"/>
                        </a:lnSpc>
                        <a:spcAft>
                          <a:spcPts val="0"/>
                        </a:spcAft>
                      </a:pPr>
                      <a:r>
                        <a:rPr lang="en-US" sz="1800">
                          <a:effectLst/>
                        </a:rPr>
                        <a:t>1</a:t>
                      </a:r>
                      <a:r>
                        <a:rPr lang="en-US" sz="1800" spc="-5">
                          <a:effectLst/>
                        </a:rPr>
                        <a:t>,</a:t>
                      </a:r>
                      <a:r>
                        <a:rPr lang="en-US" sz="1800">
                          <a:effectLst/>
                        </a:rPr>
                        <a:t>362</a:t>
                      </a:r>
                      <a:endParaRPr lang="en-US" sz="180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eaLnBrk="0" hangingPunct="0">
                        <a:lnSpc>
                          <a:spcPts val="500"/>
                        </a:lnSpc>
                        <a:spcBef>
                          <a:spcPts val="20"/>
                        </a:spcBef>
                        <a:spcAft>
                          <a:spcPts val="0"/>
                        </a:spcAft>
                      </a:pPr>
                      <a:r>
                        <a:rPr lang="en-US" sz="1800">
                          <a:effectLst/>
                        </a:rPr>
                        <a:t> </a:t>
                      </a:r>
                    </a:p>
                    <a:p>
                      <a:pPr eaLnBrk="0" hangingPunct="0">
                        <a:lnSpc>
                          <a:spcPct val="115000"/>
                        </a:lnSpc>
                        <a:spcAft>
                          <a:spcPts val="0"/>
                        </a:spcAft>
                      </a:pPr>
                      <a:r>
                        <a:rPr lang="en-US" sz="1800">
                          <a:effectLst/>
                        </a:rPr>
                        <a:t>314</a:t>
                      </a:r>
                      <a:endParaRPr lang="en-US" sz="180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eaLnBrk="0" hangingPunct="0">
                        <a:lnSpc>
                          <a:spcPts val="500"/>
                        </a:lnSpc>
                        <a:spcBef>
                          <a:spcPts val="20"/>
                        </a:spcBef>
                        <a:spcAft>
                          <a:spcPts val="0"/>
                        </a:spcAft>
                      </a:pPr>
                      <a:r>
                        <a:rPr lang="en-US" sz="1800">
                          <a:effectLst/>
                        </a:rPr>
                        <a:t> </a:t>
                      </a:r>
                    </a:p>
                    <a:p>
                      <a:pPr eaLnBrk="0" hangingPunct="0">
                        <a:lnSpc>
                          <a:spcPct val="115000"/>
                        </a:lnSpc>
                        <a:spcAft>
                          <a:spcPts val="0"/>
                        </a:spcAft>
                      </a:pPr>
                      <a:r>
                        <a:rPr lang="en-US" sz="1800">
                          <a:effectLst/>
                        </a:rPr>
                        <a:t>3</a:t>
                      </a:r>
                      <a:r>
                        <a:rPr lang="en-US" sz="1800" spc="-5">
                          <a:effectLst/>
                        </a:rPr>
                        <a:t>,</a:t>
                      </a:r>
                      <a:r>
                        <a:rPr lang="en-US" sz="1800">
                          <a:effectLst/>
                        </a:rPr>
                        <a:t>649</a:t>
                      </a:r>
                      <a:endParaRPr lang="en-US" sz="180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eaLnBrk="0" hangingPunct="0">
                        <a:lnSpc>
                          <a:spcPts val="500"/>
                        </a:lnSpc>
                        <a:spcBef>
                          <a:spcPts val="20"/>
                        </a:spcBef>
                        <a:spcAft>
                          <a:spcPts val="0"/>
                        </a:spcAft>
                      </a:pPr>
                      <a:r>
                        <a:rPr lang="en-US" sz="1800" dirty="0">
                          <a:effectLst/>
                        </a:rPr>
                        <a:t> </a:t>
                      </a:r>
                    </a:p>
                    <a:p>
                      <a:pPr marL="90170" eaLnBrk="0" hangingPunct="0">
                        <a:lnSpc>
                          <a:spcPct val="115000"/>
                        </a:lnSpc>
                        <a:spcAft>
                          <a:spcPts val="0"/>
                        </a:spcAft>
                      </a:pPr>
                      <a:r>
                        <a:rPr lang="en-US" sz="1800" dirty="0">
                          <a:effectLst/>
                        </a:rPr>
                        <a:t>1214</a:t>
                      </a:r>
                      <a:endParaRPr lang="en-US" sz="1800" dirty="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Rectangle 5"/>
          <p:cNvSpPr/>
          <p:nvPr/>
        </p:nvSpPr>
        <p:spPr>
          <a:xfrm>
            <a:off x="199817" y="365908"/>
            <a:ext cx="11569959" cy="1077218"/>
          </a:xfrm>
          <a:prstGeom prst="rect">
            <a:avLst/>
          </a:prstGeom>
        </p:spPr>
        <p:txBody>
          <a:bodyPr wrap="square">
            <a:spAutoFit/>
          </a:bodyPr>
          <a:lstStyle/>
          <a:p>
            <a:pPr algn="just"/>
            <a:r>
              <a:rPr lang="en-US" sz="2800" b="1" dirty="0" smtClean="0">
                <a:solidFill>
                  <a:srgbClr val="C00000"/>
                </a:solidFill>
              </a:rPr>
              <a:t> </a:t>
            </a:r>
            <a:r>
              <a:rPr lang="en-US" sz="3200" b="1" dirty="0">
                <a:solidFill>
                  <a:srgbClr val="C00000"/>
                </a:solidFill>
              </a:rPr>
              <a:t>Institutions, Students and Staff (MLVT Public </a:t>
            </a:r>
            <a:r>
              <a:rPr lang="en-US" sz="3200" b="1" dirty="0" smtClean="0">
                <a:solidFill>
                  <a:srgbClr val="C00000"/>
                </a:solidFill>
              </a:rPr>
              <a:t>Training Institutions and MLVT </a:t>
            </a:r>
            <a:r>
              <a:rPr lang="en-US" sz="3200" b="1" dirty="0">
                <a:solidFill>
                  <a:srgbClr val="C00000"/>
                </a:solidFill>
              </a:rPr>
              <a:t>Registered Training </a:t>
            </a:r>
            <a:r>
              <a:rPr lang="en-US" sz="3200" b="1" dirty="0" smtClean="0">
                <a:solidFill>
                  <a:srgbClr val="C00000"/>
                </a:solidFill>
              </a:rPr>
              <a:t>	Institutions )</a:t>
            </a:r>
            <a:endParaRPr lang="en-US" sz="2800" b="1" dirty="0">
              <a:solidFill>
                <a:srgbClr val="C00000"/>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3338920021"/>
              </p:ext>
            </p:extLst>
          </p:nvPr>
        </p:nvGraphicFramePr>
        <p:xfrm>
          <a:off x="0" y="4447298"/>
          <a:ext cx="12053453" cy="1779068"/>
        </p:xfrm>
        <a:graphic>
          <a:graphicData uri="http://schemas.openxmlformats.org/drawingml/2006/table">
            <a:tbl>
              <a:tblPr>
                <a:tableStyleId>{5C22544A-7EE6-4342-B048-85BDC9FD1C3A}</a:tableStyleId>
              </a:tblPr>
              <a:tblGrid>
                <a:gridCol w="1163782"/>
                <a:gridCol w="748145"/>
                <a:gridCol w="748146"/>
                <a:gridCol w="720436"/>
                <a:gridCol w="637309"/>
                <a:gridCol w="549726"/>
                <a:gridCol w="665476"/>
                <a:gridCol w="664541"/>
                <a:gridCol w="664541"/>
                <a:gridCol w="664541"/>
                <a:gridCol w="750650"/>
                <a:gridCol w="750650"/>
                <a:gridCol w="665476"/>
                <a:gridCol w="664541"/>
                <a:gridCol w="664541"/>
                <a:gridCol w="665476"/>
                <a:gridCol w="665476"/>
              </a:tblGrid>
              <a:tr h="523266">
                <a:tc rowSpan="2">
                  <a:txBody>
                    <a:bodyPr/>
                    <a:lstStyle/>
                    <a:p>
                      <a:pPr eaLnBrk="0" hangingPunct="0">
                        <a:lnSpc>
                          <a:spcPts val="650"/>
                        </a:lnSpc>
                        <a:spcBef>
                          <a:spcPts val="35"/>
                        </a:spcBef>
                        <a:spcAft>
                          <a:spcPts val="0"/>
                        </a:spcAft>
                      </a:pPr>
                      <a:r>
                        <a:rPr lang="en-US" sz="1800" dirty="0">
                          <a:effectLst/>
                        </a:rPr>
                        <a:t> </a:t>
                      </a:r>
                    </a:p>
                    <a:p>
                      <a:pPr marL="29845" marR="51435" indent="22860" algn="ctr" eaLnBrk="0" hangingPunct="0">
                        <a:lnSpc>
                          <a:spcPct val="112000"/>
                        </a:lnSpc>
                        <a:spcAft>
                          <a:spcPts val="0"/>
                        </a:spcAft>
                      </a:pPr>
                      <a:r>
                        <a:rPr lang="en-US" sz="1800" dirty="0">
                          <a:effectLst/>
                        </a:rPr>
                        <a:t>Nu</a:t>
                      </a:r>
                      <a:r>
                        <a:rPr lang="en-US" sz="1800" spc="-10" dirty="0">
                          <a:effectLst/>
                        </a:rPr>
                        <a:t>m</a:t>
                      </a:r>
                      <a:r>
                        <a:rPr lang="en-US" sz="1800" dirty="0">
                          <a:effectLst/>
                        </a:rPr>
                        <a:t>ber</a:t>
                      </a:r>
                      <a:r>
                        <a:rPr lang="en-US" sz="1800" spc="90" dirty="0">
                          <a:effectLst/>
                        </a:rPr>
                        <a:t> </a:t>
                      </a:r>
                      <a:r>
                        <a:rPr lang="en-US" sz="1800" spc="-5" dirty="0">
                          <a:effectLst/>
                        </a:rPr>
                        <a:t>o</a:t>
                      </a:r>
                      <a:r>
                        <a:rPr lang="en-US" sz="1800" dirty="0">
                          <a:effectLst/>
                        </a:rPr>
                        <a:t>f </a:t>
                      </a:r>
                      <a:r>
                        <a:rPr lang="en-US" sz="1800" spc="-5" dirty="0">
                          <a:effectLst/>
                        </a:rPr>
                        <a:t>i</a:t>
                      </a:r>
                      <a:r>
                        <a:rPr lang="en-US" sz="1800" dirty="0">
                          <a:effectLst/>
                        </a:rPr>
                        <a:t>nst</a:t>
                      </a:r>
                      <a:r>
                        <a:rPr lang="en-US" sz="1800" spc="-5" dirty="0">
                          <a:effectLst/>
                        </a:rPr>
                        <a:t>i</a:t>
                      </a:r>
                      <a:r>
                        <a:rPr lang="en-US" sz="1800" dirty="0">
                          <a:effectLst/>
                        </a:rPr>
                        <a:t>tut</a:t>
                      </a:r>
                      <a:r>
                        <a:rPr lang="en-US" sz="1800" spc="-5" dirty="0">
                          <a:effectLst/>
                        </a:rPr>
                        <a:t>i</a:t>
                      </a:r>
                      <a:r>
                        <a:rPr lang="en-US" sz="1800" dirty="0">
                          <a:effectLst/>
                        </a:rPr>
                        <a:t>ons</a:t>
                      </a:r>
                      <a:endParaRPr lang="en-US" sz="1800" dirty="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eaLnBrk="0" hangingPunct="0">
                        <a:lnSpc>
                          <a:spcPts val="800"/>
                        </a:lnSpc>
                        <a:spcBef>
                          <a:spcPts val="20"/>
                        </a:spcBef>
                        <a:spcAft>
                          <a:spcPts val="0"/>
                        </a:spcAft>
                      </a:pPr>
                      <a:r>
                        <a:rPr lang="en-US" sz="1800" dirty="0">
                          <a:effectLst/>
                        </a:rPr>
                        <a:t> </a:t>
                      </a:r>
                    </a:p>
                    <a:p>
                      <a:pPr marL="189865" eaLnBrk="0" hangingPunct="0">
                        <a:lnSpc>
                          <a:spcPct val="115000"/>
                        </a:lnSpc>
                        <a:spcAft>
                          <a:spcPts val="0"/>
                        </a:spcAft>
                      </a:pPr>
                      <a:r>
                        <a:rPr lang="en-US" sz="1800" dirty="0">
                          <a:effectLst/>
                        </a:rPr>
                        <a:t>Short</a:t>
                      </a:r>
                      <a:r>
                        <a:rPr lang="en-US" sz="1800" spc="90" dirty="0">
                          <a:effectLst/>
                        </a:rPr>
                        <a:t> </a:t>
                      </a:r>
                      <a:r>
                        <a:rPr lang="en-US" sz="1800" dirty="0">
                          <a:effectLst/>
                        </a:rPr>
                        <a:t>Course</a:t>
                      </a:r>
                      <a:endParaRPr lang="en-US" sz="1800" dirty="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gridSpan="2">
                  <a:txBody>
                    <a:bodyPr/>
                    <a:lstStyle/>
                    <a:p>
                      <a:pPr eaLnBrk="0" hangingPunct="0">
                        <a:lnSpc>
                          <a:spcPts val="800"/>
                        </a:lnSpc>
                        <a:spcBef>
                          <a:spcPts val="20"/>
                        </a:spcBef>
                        <a:spcAft>
                          <a:spcPts val="0"/>
                        </a:spcAft>
                      </a:pPr>
                      <a:r>
                        <a:rPr lang="en-US" sz="1800" dirty="0">
                          <a:effectLst/>
                        </a:rPr>
                        <a:t> </a:t>
                      </a:r>
                    </a:p>
                    <a:p>
                      <a:pPr marL="321310" marR="330835" algn="ctr" eaLnBrk="0" hangingPunct="0">
                        <a:lnSpc>
                          <a:spcPct val="115000"/>
                        </a:lnSpc>
                        <a:spcAft>
                          <a:spcPts val="0"/>
                        </a:spcAft>
                      </a:pPr>
                      <a:r>
                        <a:rPr lang="en-US" sz="1800" dirty="0">
                          <a:effectLst/>
                        </a:rPr>
                        <a:t>C1</a:t>
                      </a:r>
                      <a:endParaRPr lang="en-US" sz="1800" dirty="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gridSpan="2">
                  <a:txBody>
                    <a:bodyPr/>
                    <a:lstStyle/>
                    <a:p>
                      <a:pPr eaLnBrk="0" hangingPunct="0">
                        <a:lnSpc>
                          <a:spcPts val="800"/>
                        </a:lnSpc>
                        <a:spcBef>
                          <a:spcPts val="20"/>
                        </a:spcBef>
                        <a:spcAft>
                          <a:spcPts val="0"/>
                        </a:spcAft>
                      </a:pPr>
                      <a:r>
                        <a:rPr lang="en-US" sz="1800">
                          <a:effectLst/>
                        </a:rPr>
                        <a:t> </a:t>
                      </a:r>
                    </a:p>
                    <a:p>
                      <a:pPr marR="9525" algn="ctr" eaLnBrk="0" hangingPunct="0">
                        <a:lnSpc>
                          <a:spcPct val="115000"/>
                        </a:lnSpc>
                        <a:spcAft>
                          <a:spcPts val="0"/>
                        </a:spcAft>
                      </a:pPr>
                      <a:r>
                        <a:rPr lang="en-US" sz="1800">
                          <a:effectLst/>
                        </a:rPr>
                        <a:t>C2</a:t>
                      </a:r>
                      <a:endParaRPr lang="en-US" sz="180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gridSpan="2">
                  <a:txBody>
                    <a:bodyPr/>
                    <a:lstStyle/>
                    <a:p>
                      <a:pPr eaLnBrk="0" hangingPunct="0">
                        <a:lnSpc>
                          <a:spcPts val="800"/>
                        </a:lnSpc>
                        <a:spcBef>
                          <a:spcPts val="20"/>
                        </a:spcBef>
                        <a:spcAft>
                          <a:spcPts val="0"/>
                        </a:spcAft>
                      </a:pPr>
                      <a:r>
                        <a:rPr lang="en-US" sz="1800">
                          <a:effectLst/>
                        </a:rPr>
                        <a:t> </a:t>
                      </a:r>
                    </a:p>
                    <a:p>
                      <a:pPr marL="321310" marR="330835" algn="ctr" eaLnBrk="0" hangingPunct="0">
                        <a:lnSpc>
                          <a:spcPct val="115000"/>
                        </a:lnSpc>
                        <a:spcAft>
                          <a:spcPts val="0"/>
                        </a:spcAft>
                      </a:pPr>
                      <a:r>
                        <a:rPr lang="en-US" sz="1800">
                          <a:effectLst/>
                        </a:rPr>
                        <a:t>C3</a:t>
                      </a:r>
                      <a:endParaRPr lang="en-US" sz="180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gridSpan="2">
                  <a:txBody>
                    <a:bodyPr/>
                    <a:lstStyle/>
                    <a:p>
                      <a:pPr eaLnBrk="0" hangingPunct="0">
                        <a:lnSpc>
                          <a:spcPts val="800"/>
                        </a:lnSpc>
                        <a:spcBef>
                          <a:spcPts val="20"/>
                        </a:spcBef>
                        <a:spcAft>
                          <a:spcPts val="0"/>
                        </a:spcAft>
                      </a:pPr>
                      <a:r>
                        <a:rPr lang="en-US" sz="1800" dirty="0">
                          <a:effectLst/>
                        </a:rPr>
                        <a:t> </a:t>
                      </a:r>
                    </a:p>
                    <a:p>
                      <a:pPr marL="72390" eaLnBrk="0" hangingPunct="0">
                        <a:lnSpc>
                          <a:spcPct val="115000"/>
                        </a:lnSpc>
                        <a:spcAft>
                          <a:spcPts val="0"/>
                        </a:spcAft>
                      </a:pPr>
                      <a:r>
                        <a:rPr lang="en-US" sz="1800" dirty="0">
                          <a:effectLst/>
                        </a:rPr>
                        <a:t>Higher</a:t>
                      </a:r>
                      <a:r>
                        <a:rPr lang="en-US" sz="1800" spc="115" dirty="0">
                          <a:effectLst/>
                        </a:rPr>
                        <a:t> </a:t>
                      </a:r>
                      <a:r>
                        <a:rPr lang="en-US" sz="1800" dirty="0">
                          <a:effectLst/>
                        </a:rPr>
                        <a:t>Diploma</a:t>
                      </a:r>
                      <a:endParaRPr lang="en-US" sz="1800" dirty="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gridSpan="2">
                  <a:txBody>
                    <a:bodyPr/>
                    <a:lstStyle/>
                    <a:p>
                      <a:pPr eaLnBrk="0" hangingPunct="0">
                        <a:lnSpc>
                          <a:spcPts val="800"/>
                        </a:lnSpc>
                        <a:spcBef>
                          <a:spcPts val="20"/>
                        </a:spcBef>
                        <a:spcAft>
                          <a:spcPts val="0"/>
                        </a:spcAft>
                      </a:pPr>
                      <a:r>
                        <a:rPr lang="en-US" sz="1800">
                          <a:effectLst/>
                        </a:rPr>
                        <a:t> </a:t>
                      </a:r>
                    </a:p>
                    <a:p>
                      <a:pPr marL="261620" eaLnBrk="0" hangingPunct="0">
                        <a:lnSpc>
                          <a:spcPct val="115000"/>
                        </a:lnSpc>
                        <a:spcAft>
                          <a:spcPts val="0"/>
                        </a:spcAft>
                      </a:pPr>
                      <a:r>
                        <a:rPr lang="en-US" sz="1800">
                          <a:effectLst/>
                        </a:rPr>
                        <a:t>Bachelor</a:t>
                      </a:r>
                      <a:endParaRPr lang="en-US" sz="180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gridSpan="2">
                  <a:txBody>
                    <a:bodyPr/>
                    <a:lstStyle/>
                    <a:p>
                      <a:pPr eaLnBrk="0" hangingPunct="0">
                        <a:lnSpc>
                          <a:spcPts val="800"/>
                        </a:lnSpc>
                        <a:spcBef>
                          <a:spcPts val="20"/>
                        </a:spcBef>
                        <a:spcAft>
                          <a:spcPts val="0"/>
                        </a:spcAft>
                      </a:pPr>
                      <a:r>
                        <a:rPr lang="en-US" sz="1800">
                          <a:effectLst/>
                        </a:rPr>
                        <a:t> </a:t>
                      </a:r>
                    </a:p>
                    <a:p>
                      <a:pPr marL="232410" eaLnBrk="0" hangingPunct="0">
                        <a:lnSpc>
                          <a:spcPct val="115000"/>
                        </a:lnSpc>
                        <a:spcAft>
                          <a:spcPts val="0"/>
                        </a:spcAft>
                      </a:pPr>
                      <a:r>
                        <a:rPr lang="en-US" sz="1800">
                          <a:effectLst/>
                        </a:rPr>
                        <a:t>Mas</a:t>
                      </a:r>
                      <a:r>
                        <a:rPr lang="en-US" sz="1800" spc="-5">
                          <a:effectLst/>
                        </a:rPr>
                        <a:t>t</a:t>
                      </a:r>
                      <a:r>
                        <a:rPr lang="en-US" sz="1800">
                          <a:effectLst/>
                        </a:rPr>
                        <a:t>er</a:t>
                      </a:r>
                      <a:endParaRPr lang="en-US" sz="180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gridSpan="2">
                  <a:txBody>
                    <a:bodyPr/>
                    <a:lstStyle/>
                    <a:p>
                      <a:pPr eaLnBrk="0" hangingPunct="0">
                        <a:lnSpc>
                          <a:spcPts val="800"/>
                        </a:lnSpc>
                        <a:spcBef>
                          <a:spcPts val="20"/>
                        </a:spcBef>
                        <a:spcAft>
                          <a:spcPts val="0"/>
                        </a:spcAft>
                      </a:pPr>
                      <a:r>
                        <a:rPr lang="en-US" sz="1800">
                          <a:effectLst/>
                        </a:rPr>
                        <a:t> </a:t>
                      </a:r>
                    </a:p>
                    <a:p>
                      <a:pPr marR="11430" algn="ctr" eaLnBrk="0" hangingPunct="0">
                        <a:lnSpc>
                          <a:spcPct val="115000"/>
                        </a:lnSpc>
                        <a:spcAft>
                          <a:spcPts val="0"/>
                        </a:spcAft>
                      </a:pPr>
                      <a:r>
                        <a:rPr lang="en-US" sz="1800">
                          <a:effectLst/>
                        </a:rPr>
                        <a:t>PhD</a:t>
                      </a:r>
                      <a:endParaRPr lang="en-US" sz="180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r>
              <a:tr h="523266">
                <a:tc vMerge="1">
                  <a:txBody>
                    <a:bodyPr/>
                    <a:lstStyle/>
                    <a:p>
                      <a:endParaRPr lang="en-US"/>
                    </a:p>
                  </a:txBody>
                  <a:tcPr/>
                </a:tc>
                <a:tc>
                  <a:txBody>
                    <a:bodyPr/>
                    <a:lstStyle/>
                    <a:p>
                      <a:pPr algn="ctr" eaLnBrk="0" hangingPunct="0">
                        <a:lnSpc>
                          <a:spcPts val="850"/>
                        </a:lnSpc>
                        <a:spcBef>
                          <a:spcPts val="20"/>
                        </a:spcBef>
                        <a:spcAft>
                          <a:spcPts val="0"/>
                        </a:spcAft>
                      </a:pPr>
                      <a:r>
                        <a:rPr lang="en-US" sz="1800" dirty="0">
                          <a:effectLst/>
                        </a:rPr>
                        <a:t> </a:t>
                      </a:r>
                    </a:p>
                    <a:p>
                      <a:pPr marL="127000" algn="ctr" eaLnBrk="0" hangingPunct="0">
                        <a:lnSpc>
                          <a:spcPct val="115000"/>
                        </a:lnSpc>
                        <a:spcAft>
                          <a:spcPts val="0"/>
                        </a:spcAft>
                      </a:pPr>
                      <a:r>
                        <a:rPr lang="en-US" sz="1800" dirty="0">
                          <a:effectLst/>
                        </a:rPr>
                        <a:t>Total</a:t>
                      </a:r>
                      <a:endParaRPr lang="en-US" sz="1800" dirty="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eaLnBrk="0" hangingPunct="0">
                        <a:lnSpc>
                          <a:spcPts val="850"/>
                        </a:lnSpc>
                        <a:spcBef>
                          <a:spcPts val="20"/>
                        </a:spcBef>
                        <a:spcAft>
                          <a:spcPts val="0"/>
                        </a:spcAft>
                      </a:pPr>
                      <a:r>
                        <a:rPr lang="en-US" sz="1800" dirty="0">
                          <a:effectLst/>
                        </a:rPr>
                        <a:t> </a:t>
                      </a:r>
                    </a:p>
                    <a:p>
                      <a:pPr marL="76835" algn="ctr" eaLnBrk="0" hangingPunct="0">
                        <a:lnSpc>
                          <a:spcPct val="115000"/>
                        </a:lnSpc>
                        <a:spcAft>
                          <a:spcPts val="0"/>
                        </a:spcAft>
                      </a:pPr>
                      <a:r>
                        <a:rPr lang="en-US" sz="1800" dirty="0" smtClean="0">
                          <a:effectLst/>
                          <a:latin typeface="Khmer OS"/>
                          <a:ea typeface="Calibri"/>
                        </a:rPr>
                        <a:t>F</a:t>
                      </a:r>
                      <a:endParaRPr lang="en-US" sz="1800" dirty="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eaLnBrk="0" hangingPunct="0">
                        <a:lnSpc>
                          <a:spcPts val="850"/>
                        </a:lnSpc>
                        <a:spcBef>
                          <a:spcPts val="20"/>
                        </a:spcBef>
                        <a:spcAft>
                          <a:spcPts val="0"/>
                        </a:spcAft>
                      </a:pPr>
                      <a:endParaRPr lang="en-US" sz="1800" dirty="0" smtClean="0">
                        <a:effectLst/>
                      </a:endParaRPr>
                    </a:p>
                    <a:p>
                      <a:pPr algn="ctr" eaLnBrk="0" hangingPunct="0">
                        <a:lnSpc>
                          <a:spcPts val="850"/>
                        </a:lnSpc>
                        <a:spcBef>
                          <a:spcPts val="20"/>
                        </a:spcBef>
                        <a:spcAft>
                          <a:spcPts val="0"/>
                        </a:spcAft>
                      </a:pPr>
                      <a:endParaRPr lang="en-US" sz="1800" dirty="0" smtClean="0">
                        <a:effectLst/>
                      </a:endParaRPr>
                    </a:p>
                    <a:p>
                      <a:pPr algn="ctr" eaLnBrk="0" hangingPunct="0">
                        <a:lnSpc>
                          <a:spcPts val="850"/>
                        </a:lnSpc>
                        <a:spcBef>
                          <a:spcPts val="20"/>
                        </a:spcBef>
                        <a:spcAft>
                          <a:spcPts val="0"/>
                        </a:spcAft>
                      </a:pPr>
                      <a:r>
                        <a:rPr lang="en-US" sz="1800" dirty="0" smtClean="0">
                          <a:effectLst/>
                        </a:rPr>
                        <a:t>Total</a:t>
                      </a:r>
                      <a:endParaRPr lang="en-US" sz="1800" dirty="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eaLnBrk="0" hangingPunct="0">
                        <a:lnSpc>
                          <a:spcPts val="850"/>
                        </a:lnSpc>
                        <a:spcBef>
                          <a:spcPts val="20"/>
                        </a:spcBef>
                        <a:spcAft>
                          <a:spcPts val="0"/>
                        </a:spcAft>
                      </a:pPr>
                      <a:r>
                        <a:rPr lang="en-US" sz="1800" dirty="0">
                          <a:effectLst/>
                        </a:rPr>
                        <a:t> </a:t>
                      </a:r>
                    </a:p>
                    <a:p>
                      <a:pPr marL="47625" algn="ctr" eaLnBrk="0" hangingPunct="0">
                        <a:lnSpc>
                          <a:spcPct val="115000"/>
                        </a:lnSpc>
                        <a:spcAft>
                          <a:spcPts val="0"/>
                        </a:spcAft>
                      </a:pPr>
                      <a:r>
                        <a:rPr lang="en-US" sz="1800" dirty="0" smtClean="0">
                          <a:effectLst/>
                        </a:rPr>
                        <a:t>F</a:t>
                      </a:r>
                      <a:endParaRPr lang="en-US" sz="1800" dirty="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eaLnBrk="0" hangingPunct="0">
                        <a:lnSpc>
                          <a:spcPts val="850"/>
                        </a:lnSpc>
                        <a:spcBef>
                          <a:spcPts val="20"/>
                        </a:spcBef>
                        <a:spcAft>
                          <a:spcPts val="0"/>
                        </a:spcAft>
                      </a:pPr>
                      <a:r>
                        <a:rPr lang="en-US" sz="1800" dirty="0">
                          <a:effectLst/>
                        </a:rPr>
                        <a:t> </a:t>
                      </a:r>
                    </a:p>
                    <a:p>
                      <a:pPr marL="50800" algn="ctr" eaLnBrk="0" hangingPunct="0">
                        <a:lnSpc>
                          <a:spcPct val="115000"/>
                        </a:lnSpc>
                        <a:spcAft>
                          <a:spcPts val="0"/>
                        </a:spcAft>
                      </a:pPr>
                      <a:r>
                        <a:rPr lang="en-US" sz="1800" dirty="0">
                          <a:effectLst/>
                        </a:rPr>
                        <a:t>Total</a:t>
                      </a:r>
                      <a:endParaRPr lang="en-US" sz="1800" dirty="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eaLnBrk="0" hangingPunct="0">
                        <a:lnSpc>
                          <a:spcPts val="850"/>
                        </a:lnSpc>
                        <a:spcBef>
                          <a:spcPts val="20"/>
                        </a:spcBef>
                        <a:spcAft>
                          <a:spcPts val="0"/>
                        </a:spcAft>
                      </a:pPr>
                      <a:r>
                        <a:rPr lang="en-US" sz="1800" dirty="0">
                          <a:effectLst/>
                        </a:rPr>
                        <a:t> </a:t>
                      </a:r>
                    </a:p>
                    <a:p>
                      <a:pPr marL="47625" algn="ctr" eaLnBrk="0" hangingPunct="0">
                        <a:lnSpc>
                          <a:spcPct val="115000"/>
                        </a:lnSpc>
                        <a:spcAft>
                          <a:spcPts val="0"/>
                        </a:spcAft>
                      </a:pPr>
                      <a:r>
                        <a:rPr lang="en-US" sz="1800" dirty="0" smtClean="0">
                          <a:effectLst/>
                        </a:rPr>
                        <a:t>F</a:t>
                      </a:r>
                      <a:endParaRPr lang="en-US" sz="1800" dirty="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eaLnBrk="0" hangingPunct="0">
                        <a:lnSpc>
                          <a:spcPts val="850"/>
                        </a:lnSpc>
                        <a:spcBef>
                          <a:spcPts val="20"/>
                        </a:spcBef>
                        <a:spcAft>
                          <a:spcPts val="0"/>
                        </a:spcAft>
                      </a:pPr>
                      <a:r>
                        <a:rPr lang="en-US" sz="1800" dirty="0">
                          <a:effectLst/>
                        </a:rPr>
                        <a:t> </a:t>
                      </a:r>
                    </a:p>
                    <a:p>
                      <a:pPr marL="50800" algn="ctr" eaLnBrk="0" hangingPunct="0">
                        <a:lnSpc>
                          <a:spcPct val="115000"/>
                        </a:lnSpc>
                        <a:spcAft>
                          <a:spcPts val="0"/>
                        </a:spcAft>
                      </a:pPr>
                      <a:r>
                        <a:rPr lang="en-US" sz="1800" dirty="0">
                          <a:effectLst/>
                        </a:rPr>
                        <a:t>Total</a:t>
                      </a:r>
                      <a:endParaRPr lang="en-US" sz="1800" dirty="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eaLnBrk="0" hangingPunct="0">
                        <a:lnSpc>
                          <a:spcPts val="850"/>
                        </a:lnSpc>
                        <a:spcBef>
                          <a:spcPts val="20"/>
                        </a:spcBef>
                        <a:spcAft>
                          <a:spcPts val="0"/>
                        </a:spcAft>
                      </a:pPr>
                      <a:r>
                        <a:rPr lang="en-US" sz="1800" dirty="0">
                          <a:effectLst/>
                        </a:rPr>
                        <a:t> </a:t>
                      </a:r>
                    </a:p>
                    <a:p>
                      <a:pPr marL="47625" algn="ctr" eaLnBrk="0" hangingPunct="0">
                        <a:lnSpc>
                          <a:spcPct val="115000"/>
                        </a:lnSpc>
                        <a:spcAft>
                          <a:spcPts val="0"/>
                        </a:spcAft>
                      </a:pPr>
                      <a:r>
                        <a:rPr lang="en-US" sz="1800" dirty="0" smtClean="0">
                          <a:effectLst/>
                        </a:rPr>
                        <a:t>F</a:t>
                      </a:r>
                      <a:endParaRPr lang="en-US" sz="1800" dirty="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eaLnBrk="0" hangingPunct="0">
                        <a:lnSpc>
                          <a:spcPts val="850"/>
                        </a:lnSpc>
                        <a:spcBef>
                          <a:spcPts val="20"/>
                        </a:spcBef>
                        <a:spcAft>
                          <a:spcPts val="0"/>
                        </a:spcAft>
                      </a:pPr>
                      <a:r>
                        <a:rPr lang="en-US" sz="1800" dirty="0">
                          <a:effectLst/>
                        </a:rPr>
                        <a:t> </a:t>
                      </a:r>
                    </a:p>
                    <a:p>
                      <a:pPr marL="93345" algn="ctr" eaLnBrk="0" hangingPunct="0">
                        <a:lnSpc>
                          <a:spcPct val="115000"/>
                        </a:lnSpc>
                        <a:spcAft>
                          <a:spcPts val="0"/>
                        </a:spcAft>
                      </a:pPr>
                      <a:r>
                        <a:rPr lang="en-US" sz="1800" dirty="0">
                          <a:effectLst/>
                        </a:rPr>
                        <a:t>Total</a:t>
                      </a:r>
                      <a:endParaRPr lang="en-US" sz="1800" dirty="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eaLnBrk="0" hangingPunct="0">
                        <a:lnSpc>
                          <a:spcPts val="850"/>
                        </a:lnSpc>
                        <a:spcBef>
                          <a:spcPts val="20"/>
                        </a:spcBef>
                        <a:spcAft>
                          <a:spcPts val="0"/>
                        </a:spcAft>
                      </a:pPr>
                      <a:r>
                        <a:rPr lang="en-US" sz="1800" dirty="0">
                          <a:effectLst/>
                        </a:rPr>
                        <a:t> </a:t>
                      </a:r>
                    </a:p>
                    <a:p>
                      <a:pPr marL="47625" algn="ctr" eaLnBrk="0" hangingPunct="0">
                        <a:lnSpc>
                          <a:spcPct val="115000"/>
                        </a:lnSpc>
                        <a:spcAft>
                          <a:spcPts val="0"/>
                        </a:spcAft>
                      </a:pPr>
                      <a:r>
                        <a:rPr lang="en-US" sz="1800" dirty="0" smtClean="0">
                          <a:effectLst/>
                        </a:rPr>
                        <a:t>F</a:t>
                      </a:r>
                      <a:endParaRPr lang="en-US" sz="1800" dirty="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eaLnBrk="0" hangingPunct="0">
                        <a:lnSpc>
                          <a:spcPts val="850"/>
                        </a:lnSpc>
                        <a:spcBef>
                          <a:spcPts val="20"/>
                        </a:spcBef>
                        <a:spcAft>
                          <a:spcPts val="0"/>
                        </a:spcAft>
                      </a:pPr>
                      <a:r>
                        <a:rPr lang="en-US" sz="1800" dirty="0">
                          <a:effectLst/>
                        </a:rPr>
                        <a:t> </a:t>
                      </a:r>
                    </a:p>
                    <a:p>
                      <a:pPr marL="127635" algn="ctr" eaLnBrk="0" hangingPunct="0">
                        <a:lnSpc>
                          <a:spcPct val="115000"/>
                        </a:lnSpc>
                        <a:spcAft>
                          <a:spcPts val="0"/>
                        </a:spcAft>
                      </a:pPr>
                      <a:r>
                        <a:rPr lang="en-US" sz="1800" dirty="0">
                          <a:effectLst/>
                        </a:rPr>
                        <a:t>Total</a:t>
                      </a:r>
                      <a:endParaRPr lang="en-US" sz="1800" dirty="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eaLnBrk="0" hangingPunct="0">
                        <a:lnSpc>
                          <a:spcPts val="850"/>
                        </a:lnSpc>
                        <a:spcBef>
                          <a:spcPts val="20"/>
                        </a:spcBef>
                        <a:spcAft>
                          <a:spcPts val="0"/>
                        </a:spcAft>
                      </a:pPr>
                      <a:r>
                        <a:rPr lang="en-US" sz="1800" dirty="0">
                          <a:effectLst/>
                        </a:rPr>
                        <a:t> </a:t>
                      </a:r>
                    </a:p>
                    <a:p>
                      <a:pPr marL="47625" algn="ctr" eaLnBrk="0" hangingPunct="0">
                        <a:lnSpc>
                          <a:spcPct val="115000"/>
                        </a:lnSpc>
                        <a:spcAft>
                          <a:spcPts val="0"/>
                        </a:spcAft>
                      </a:pPr>
                      <a:r>
                        <a:rPr lang="en-US" sz="1800" dirty="0" smtClean="0">
                          <a:effectLst/>
                        </a:rPr>
                        <a:t>F</a:t>
                      </a:r>
                      <a:endParaRPr lang="en-US" sz="1800" dirty="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eaLnBrk="0" hangingPunct="0">
                        <a:lnSpc>
                          <a:spcPts val="850"/>
                        </a:lnSpc>
                        <a:spcBef>
                          <a:spcPts val="20"/>
                        </a:spcBef>
                        <a:spcAft>
                          <a:spcPts val="0"/>
                        </a:spcAft>
                      </a:pPr>
                      <a:r>
                        <a:rPr lang="en-US" sz="1800" dirty="0">
                          <a:effectLst/>
                        </a:rPr>
                        <a:t> </a:t>
                      </a:r>
                    </a:p>
                    <a:p>
                      <a:pPr marL="50800" algn="ctr" eaLnBrk="0" hangingPunct="0">
                        <a:lnSpc>
                          <a:spcPct val="115000"/>
                        </a:lnSpc>
                        <a:spcAft>
                          <a:spcPts val="0"/>
                        </a:spcAft>
                      </a:pPr>
                      <a:r>
                        <a:rPr lang="en-US" sz="1800" dirty="0">
                          <a:effectLst/>
                        </a:rPr>
                        <a:t>Total</a:t>
                      </a:r>
                      <a:endParaRPr lang="en-US" sz="1800" dirty="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eaLnBrk="0" hangingPunct="0">
                        <a:lnSpc>
                          <a:spcPts val="850"/>
                        </a:lnSpc>
                        <a:spcBef>
                          <a:spcPts val="20"/>
                        </a:spcBef>
                        <a:spcAft>
                          <a:spcPts val="0"/>
                        </a:spcAft>
                      </a:pPr>
                      <a:r>
                        <a:rPr lang="en-US" sz="1800" dirty="0">
                          <a:effectLst/>
                        </a:rPr>
                        <a:t> </a:t>
                      </a:r>
                    </a:p>
                    <a:p>
                      <a:pPr marL="47625" algn="ctr" eaLnBrk="0" hangingPunct="0">
                        <a:lnSpc>
                          <a:spcPct val="115000"/>
                        </a:lnSpc>
                        <a:spcAft>
                          <a:spcPts val="0"/>
                        </a:spcAft>
                      </a:pPr>
                      <a:r>
                        <a:rPr lang="en-US" sz="1800" dirty="0" smtClean="0">
                          <a:effectLst/>
                        </a:rPr>
                        <a:t>F</a:t>
                      </a:r>
                      <a:endParaRPr lang="en-US" sz="1800" dirty="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eaLnBrk="0" hangingPunct="0">
                        <a:lnSpc>
                          <a:spcPts val="850"/>
                        </a:lnSpc>
                        <a:spcBef>
                          <a:spcPts val="20"/>
                        </a:spcBef>
                        <a:spcAft>
                          <a:spcPts val="0"/>
                        </a:spcAft>
                      </a:pPr>
                      <a:r>
                        <a:rPr lang="en-US" sz="1800" dirty="0">
                          <a:effectLst/>
                        </a:rPr>
                        <a:t> </a:t>
                      </a:r>
                    </a:p>
                    <a:p>
                      <a:pPr marL="50800" algn="ctr" eaLnBrk="0" hangingPunct="0">
                        <a:lnSpc>
                          <a:spcPct val="115000"/>
                        </a:lnSpc>
                        <a:spcAft>
                          <a:spcPts val="0"/>
                        </a:spcAft>
                      </a:pPr>
                      <a:r>
                        <a:rPr lang="en-US" sz="1800" dirty="0">
                          <a:effectLst/>
                        </a:rPr>
                        <a:t>Total</a:t>
                      </a:r>
                      <a:endParaRPr lang="en-US" sz="1800" dirty="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eaLnBrk="0" hangingPunct="0">
                        <a:lnSpc>
                          <a:spcPts val="850"/>
                        </a:lnSpc>
                        <a:spcBef>
                          <a:spcPts val="20"/>
                        </a:spcBef>
                        <a:spcAft>
                          <a:spcPts val="0"/>
                        </a:spcAft>
                      </a:pPr>
                      <a:r>
                        <a:rPr lang="en-US" sz="1800" dirty="0">
                          <a:effectLst/>
                        </a:rPr>
                        <a:t> </a:t>
                      </a:r>
                    </a:p>
                    <a:p>
                      <a:pPr marL="47625" algn="ctr" eaLnBrk="0" hangingPunct="0">
                        <a:lnSpc>
                          <a:spcPct val="115000"/>
                        </a:lnSpc>
                        <a:spcAft>
                          <a:spcPts val="0"/>
                        </a:spcAft>
                      </a:pPr>
                      <a:r>
                        <a:rPr lang="en-US" sz="1800" dirty="0" smtClean="0">
                          <a:effectLst/>
                        </a:rPr>
                        <a:t>F</a:t>
                      </a:r>
                      <a:endParaRPr lang="en-US" sz="1800" dirty="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23266">
                <a:tc>
                  <a:txBody>
                    <a:bodyPr/>
                    <a:lstStyle/>
                    <a:p>
                      <a:pPr eaLnBrk="0" hangingPunct="0">
                        <a:lnSpc>
                          <a:spcPts val="850"/>
                        </a:lnSpc>
                        <a:spcBef>
                          <a:spcPts val="15"/>
                        </a:spcBef>
                        <a:spcAft>
                          <a:spcPts val="0"/>
                        </a:spcAft>
                      </a:pPr>
                      <a:r>
                        <a:rPr lang="en-US" sz="1800" dirty="0">
                          <a:effectLst/>
                        </a:rPr>
                        <a:t> </a:t>
                      </a:r>
                    </a:p>
                    <a:p>
                      <a:pPr marR="57150" algn="r" eaLnBrk="0" hangingPunct="0">
                        <a:lnSpc>
                          <a:spcPct val="115000"/>
                        </a:lnSpc>
                        <a:spcAft>
                          <a:spcPts val="0"/>
                        </a:spcAft>
                      </a:pPr>
                      <a:r>
                        <a:rPr lang="en-US" sz="1800" dirty="0">
                          <a:effectLst/>
                        </a:rPr>
                        <a:t>39</a:t>
                      </a:r>
                      <a:endParaRPr lang="en-US" sz="1800" dirty="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eaLnBrk="0" hangingPunct="0">
                        <a:lnSpc>
                          <a:spcPts val="800"/>
                        </a:lnSpc>
                        <a:spcBef>
                          <a:spcPts val="20"/>
                        </a:spcBef>
                        <a:spcAft>
                          <a:spcPts val="0"/>
                        </a:spcAft>
                      </a:pPr>
                      <a:r>
                        <a:rPr lang="en-US" sz="1800" dirty="0">
                          <a:effectLst/>
                        </a:rPr>
                        <a:t> </a:t>
                      </a:r>
                    </a:p>
                    <a:p>
                      <a:pPr marL="87630" eaLnBrk="0" hangingPunct="0">
                        <a:lnSpc>
                          <a:spcPct val="115000"/>
                        </a:lnSpc>
                        <a:spcAft>
                          <a:spcPts val="0"/>
                        </a:spcAft>
                      </a:pPr>
                      <a:r>
                        <a:rPr lang="en-US" sz="1800" dirty="0">
                          <a:effectLst/>
                        </a:rPr>
                        <a:t>14</a:t>
                      </a:r>
                      <a:r>
                        <a:rPr lang="en-US" sz="1800" spc="-5" dirty="0">
                          <a:effectLst/>
                        </a:rPr>
                        <a:t>,</a:t>
                      </a:r>
                      <a:r>
                        <a:rPr lang="en-US" sz="1800" dirty="0">
                          <a:effectLst/>
                        </a:rPr>
                        <a:t>197</a:t>
                      </a:r>
                      <a:endParaRPr lang="en-US" sz="1800" dirty="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eaLnBrk="0" hangingPunct="0">
                        <a:lnSpc>
                          <a:spcPts val="800"/>
                        </a:lnSpc>
                        <a:spcBef>
                          <a:spcPts val="20"/>
                        </a:spcBef>
                        <a:spcAft>
                          <a:spcPts val="0"/>
                        </a:spcAft>
                      </a:pPr>
                      <a:r>
                        <a:rPr lang="en-US" sz="1800">
                          <a:effectLst/>
                        </a:rPr>
                        <a:t> </a:t>
                      </a:r>
                    </a:p>
                    <a:p>
                      <a:pPr marL="159385" eaLnBrk="0" hangingPunct="0">
                        <a:lnSpc>
                          <a:spcPct val="115000"/>
                        </a:lnSpc>
                        <a:spcAft>
                          <a:spcPts val="0"/>
                        </a:spcAft>
                      </a:pPr>
                      <a:r>
                        <a:rPr lang="en-US" sz="1800">
                          <a:effectLst/>
                        </a:rPr>
                        <a:t>6</a:t>
                      </a:r>
                      <a:r>
                        <a:rPr lang="en-US" sz="1800" spc="-5">
                          <a:effectLst/>
                        </a:rPr>
                        <a:t>,</a:t>
                      </a:r>
                      <a:r>
                        <a:rPr lang="en-US" sz="1800">
                          <a:effectLst/>
                        </a:rPr>
                        <a:t>827</a:t>
                      </a:r>
                      <a:endParaRPr lang="en-US" sz="180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eaLnBrk="0" hangingPunct="0">
                        <a:lnSpc>
                          <a:spcPts val="800"/>
                        </a:lnSpc>
                        <a:spcBef>
                          <a:spcPts val="20"/>
                        </a:spcBef>
                        <a:spcAft>
                          <a:spcPts val="0"/>
                        </a:spcAft>
                      </a:pPr>
                      <a:r>
                        <a:rPr lang="en-US" sz="1800">
                          <a:effectLst/>
                        </a:rPr>
                        <a:t> </a:t>
                      </a:r>
                    </a:p>
                    <a:p>
                      <a:pPr marL="114935" eaLnBrk="0" hangingPunct="0">
                        <a:lnSpc>
                          <a:spcPct val="115000"/>
                        </a:lnSpc>
                        <a:spcAft>
                          <a:spcPts val="0"/>
                        </a:spcAft>
                      </a:pPr>
                      <a:r>
                        <a:rPr lang="en-US" sz="1800">
                          <a:effectLst/>
                        </a:rPr>
                        <a:t>751</a:t>
                      </a:r>
                      <a:endParaRPr lang="en-US" sz="180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eaLnBrk="0" hangingPunct="0">
                        <a:lnSpc>
                          <a:spcPts val="800"/>
                        </a:lnSpc>
                        <a:spcBef>
                          <a:spcPts val="20"/>
                        </a:spcBef>
                        <a:spcAft>
                          <a:spcPts val="0"/>
                        </a:spcAft>
                      </a:pPr>
                      <a:r>
                        <a:rPr lang="en-US" sz="1800">
                          <a:effectLst/>
                        </a:rPr>
                        <a:t> </a:t>
                      </a:r>
                    </a:p>
                    <a:p>
                      <a:pPr marL="207645" eaLnBrk="0" hangingPunct="0">
                        <a:lnSpc>
                          <a:spcPct val="115000"/>
                        </a:lnSpc>
                        <a:spcAft>
                          <a:spcPts val="0"/>
                        </a:spcAft>
                      </a:pPr>
                      <a:r>
                        <a:rPr lang="en-US" sz="1800">
                          <a:effectLst/>
                        </a:rPr>
                        <a:t>171</a:t>
                      </a:r>
                      <a:endParaRPr lang="en-US" sz="180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eaLnBrk="0" hangingPunct="0">
                        <a:lnSpc>
                          <a:spcPts val="800"/>
                        </a:lnSpc>
                        <a:spcBef>
                          <a:spcPts val="20"/>
                        </a:spcBef>
                        <a:spcAft>
                          <a:spcPts val="0"/>
                        </a:spcAft>
                      </a:pPr>
                      <a:r>
                        <a:rPr lang="en-US" sz="1800">
                          <a:effectLst/>
                        </a:rPr>
                        <a:t> </a:t>
                      </a:r>
                    </a:p>
                    <a:p>
                      <a:pPr marL="114935" eaLnBrk="0" hangingPunct="0">
                        <a:lnSpc>
                          <a:spcPct val="115000"/>
                        </a:lnSpc>
                        <a:spcAft>
                          <a:spcPts val="0"/>
                        </a:spcAft>
                      </a:pPr>
                      <a:r>
                        <a:rPr lang="en-US" sz="1800">
                          <a:effectLst/>
                        </a:rPr>
                        <a:t>138</a:t>
                      </a:r>
                      <a:endParaRPr lang="en-US" sz="180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eaLnBrk="0" hangingPunct="0">
                        <a:lnSpc>
                          <a:spcPts val="800"/>
                        </a:lnSpc>
                        <a:spcBef>
                          <a:spcPts val="20"/>
                        </a:spcBef>
                        <a:spcAft>
                          <a:spcPts val="0"/>
                        </a:spcAft>
                      </a:pPr>
                      <a:r>
                        <a:rPr lang="en-US" sz="1800" dirty="0">
                          <a:effectLst/>
                        </a:rPr>
                        <a:t> </a:t>
                      </a:r>
                    </a:p>
                    <a:p>
                      <a:pPr marL="279400" eaLnBrk="0" hangingPunct="0">
                        <a:lnSpc>
                          <a:spcPct val="115000"/>
                        </a:lnSpc>
                        <a:spcAft>
                          <a:spcPts val="0"/>
                        </a:spcAft>
                      </a:pPr>
                      <a:r>
                        <a:rPr lang="en-US" sz="1800" dirty="0">
                          <a:effectLst/>
                        </a:rPr>
                        <a:t>22</a:t>
                      </a:r>
                      <a:endParaRPr lang="en-US" sz="1800" dirty="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eaLnBrk="0" hangingPunct="0">
                        <a:lnSpc>
                          <a:spcPts val="800"/>
                        </a:lnSpc>
                        <a:spcBef>
                          <a:spcPts val="20"/>
                        </a:spcBef>
                        <a:spcAft>
                          <a:spcPts val="0"/>
                        </a:spcAft>
                      </a:pPr>
                      <a:r>
                        <a:rPr lang="en-US" sz="1800">
                          <a:effectLst/>
                        </a:rPr>
                        <a:t> </a:t>
                      </a:r>
                    </a:p>
                    <a:p>
                      <a:pPr marL="114935" eaLnBrk="0" hangingPunct="0">
                        <a:lnSpc>
                          <a:spcPct val="115000"/>
                        </a:lnSpc>
                        <a:spcAft>
                          <a:spcPts val="0"/>
                        </a:spcAft>
                      </a:pPr>
                      <a:r>
                        <a:rPr lang="en-US" sz="1800">
                          <a:effectLst/>
                        </a:rPr>
                        <a:t>163</a:t>
                      </a:r>
                      <a:endParaRPr lang="en-US" sz="180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eaLnBrk="0" hangingPunct="0">
                        <a:lnSpc>
                          <a:spcPts val="800"/>
                        </a:lnSpc>
                        <a:spcBef>
                          <a:spcPts val="20"/>
                        </a:spcBef>
                        <a:spcAft>
                          <a:spcPts val="0"/>
                        </a:spcAft>
                      </a:pPr>
                      <a:r>
                        <a:rPr lang="en-US" sz="1800">
                          <a:effectLst/>
                        </a:rPr>
                        <a:t> </a:t>
                      </a:r>
                    </a:p>
                    <a:p>
                      <a:pPr marL="279400" eaLnBrk="0" hangingPunct="0">
                        <a:lnSpc>
                          <a:spcPct val="115000"/>
                        </a:lnSpc>
                        <a:spcAft>
                          <a:spcPts val="0"/>
                        </a:spcAft>
                      </a:pPr>
                      <a:r>
                        <a:rPr lang="en-US" sz="1800">
                          <a:effectLst/>
                        </a:rPr>
                        <a:t>20</a:t>
                      </a:r>
                      <a:endParaRPr lang="en-US" sz="180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eaLnBrk="0" hangingPunct="0">
                        <a:lnSpc>
                          <a:spcPts val="800"/>
                        </a:lnSpc>
                        <a:spcBef>
                          <a:spcPts val="20"/>
                        </a:spcBef>
                        <a:spcAft>
                          <a:spcPts val="0"/>
                        </a:spcAft>
                      </a:pPr>
                      <a:r>
                        <a:rPr lang="en-US" sz="1800">
                          <a:effectLst/>
                        </a:rPr>
                        <a:t> </a:t>
                      </a:r>
                    </a:p>
                    <a:p>
                      <a:pPr marL="93345" eaLnBrk="0" hangingPunct="0">
                        <a:lnSpc>
                          <a:spcPct val="115000"/>
                        </a:lnSpc>
                        <a:spcAft>
                          <a:spcPts val="0"/>
                        </a:spcAft>
                      </a:pPr>
                      <a:r>
                        <a:rPr lang="en-US" sz="1800">
                          <a:effectLst/>
                        </a:rPr>
                        <a:t>4</a:t>
                      </a:r>
                      <a:r>
                        <a:rPr lang="en-US" sz="1800" spc="-5">
                          <a:effectLst/>
                        </a:rPr>
                        <a:t>,</a:t>
                      </a:r>
                      <a:r>
                        <a:rPr lang="en-US" sz="1800">
                          <a:effectLst/>
                        </a:rPr>
                        <a:t>641</a:t>
                      </a:r>
                      <a:endParaRPr lang="en-US" sz="180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eaLnBrk="0" hangingPunct="0">
                        <a:lnSpc>
                          <a:spcPts val="800"/>
                        </a:lnSpc>
                        <a:spcBef>
                          <a:spcPts val="20"/>
                        </a:spcBef>
                        <a:spcAft>
                          <a:spcPts val="0"/>
                        </a:spcAft>
                      </a:pPr>
                      <a:r>
                        <a:rPr lang="en-US" sz="1800">
                          <a:effectLst/>
                        </a:rPr>
                        <a:t> </a:t>
                      </a:r>
                    </a:p>
                    <a:p>
                      <a:pPr marL="207645" eaLnBrk="0" hangingPunct="0">
                        <a:lnSpc>
                          <a:spcPct val="115000"/>
                        </a:lnSpc>
                        <a:spcAft>
                          <a:spcPts val="0"/>
                        </a:spcAft>
                      </a:pPr>
                      <a:r>
                        <a:rPr lang="en-US" sz="1800">
                          <a:effectLst/>
                        </a:rPr>
                        <a:t>556</a:t>
                      </a:r>
                      <a:endParaRPr lang="en-US" sz="180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eaLnBrk="0" hangingPunct="0">
                        <a:lnSpc>
                          <a:spcPts val="800"/>
                        </a:lnSpc>
                        <a:spcBef>
                          <a:spcPts val="20"/>
                        </a:spcBef>
                        <a:spcAft>
                          <a:spcPts val="0"/>
                        </a:spcAft>
                      </a:pPr>
                      <a:r>
                        <a:rPr lang="en-US" sz="1800">
                          <a:effectLst/>
                        </a:rPr>
                        <a:t> </a:t>
                      </a:r>
                    </a:p>
                    <a:p>
                      <a:pPr marL="87630" eaLnBrk="0" hangingPunct="0">
                        <a:lnSpc>
                          <a:spcPct val="115000"/>
                        </a:lnSpc>
                        <a:spcAft>
                          <a:spcPts val="0"/>
                        </a:spcAft>
                      </a:pPr>
                      <a:r>
                        <a:rPr lang="en-US" sz="1800">
                          <a:effectLst/>
                        </a:rPr>
                        <a:t>12</a:t>
                      </a:r>
                      <a:r>
                        <a:rPr lang="en-US" sz="1800" spc="-5">
                          <a:effectLst/>
                        </a:rPr>
                        <a:t>,</a:t>
                      </a:r>
                      <a:r>
                        <a:rPr lang="en-US" sz="1800">
                          <a:effectLst/>
                        </a:rPr>
                        <a:t>842</a:t>
                      </a:r>
                      <a:endParaRPr lang="en-US" sz="180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eaLnBrk="0" hangingPunct="0">
                        <a:lnSpc>
                          <a:spcPts val="800"/>
                        </a:lnSpc>
                        <a:spcBef>
                          <a:spcPts val="20"/>
                        </a:spcBef>
                        <a:spcAft>
                          <a:spcPts val="0"/>
                        </a:spcAft>
                      </a:pPr>
                      <a:r>
                        <a:rPr lang="en-US" sz="1800">
                          <a:effectLst/>
                        </a:rPr>
                        <a:t> </a:t>
                      </a:r>
                    </a:p>
                    <a:p>
                      <a:pPr marL="100965" eaLnBrk="0" hangingPunct="0">
                        <a:lnSpc>
                          <a:spcPct val="115000"/>
                        </a:lnSpc>
                        <a:spcAft>
                          <a:spcPts val="0"/>
                        </a:spcAft>
                      </a:pPr>
                      <a:r>
                        <a:rPr lang="en-US" sz="1800">
                          <a:effectLst/>
                        </a:rPr>
                        <a:t>2</a:t>
                      </a:r>
                      <a:r>
                        <a:rPr lang="en-US" sz="1800" spc="-5">
                          <a:effectLst/>
                        </a:rPr>
                        <a:t>,</a:t>
                      </a:r>
                      <a:r>
                        <a:rPr lang="en-US" sz="1800">
                          <a:effectLst/>
                        </a:rPr>
                        <a:t>814</a:t>
                      </a:r>
                      <a:endParaRPr lang="en-US" sz="180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eaLnBrk="0" hangingPunct="0">
                        <a:lnSpc>
                          <a:spcPts val="800"/>
                        </a:lnSpc>
                        <a:spcBef>
                          <a:spcPts val="20"/>
                        </a:spcBef>
                        <a:spcAft>
                          <a:spcPts val="0"/>
                        </a:spcAft>
                      </a:pPr>
                      <a:r>
                        <a:rPr lang="en-US" sz="1800">
                          <a:effectLst/>
                        </a:rPr>
                        <a:t> </a:t>
                      </a:r>
                    </a:p>
                    <a:p>
                      <a:pPr marL="186690" eaLnBrk="0" hangingPunct="0">
                        <a:lnSpc>
                          <a:spcPct val="115000"/>
                        </a:lnSpc>
                        <a:spcAft>
                          <a:spcPts val="0"/>
                        </a:spcAft>
                      </a:pPr>
                      <a:r>
                        <a:rPr lang="en-US" sz="1800">
                          <a:effectLst/>
                        </a:rPr>
                        <a:t>25</a:t>
                      </a:r>
                      <a:endParaRPr lang="en-US" sz="180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eaLnBrk="0" hangingPunct="0">
                        <a:lnSpc>
                          <a:spcPts val="800"/>
                        </a:lnSpc>
                        <a:spcBef>
                          <a:spcPts val="20"/>
                        </a:spcBef>
                        <a:spcAft>
                          <a:spcPts val="0"/>
                        </a:spcAft>
                      </a:pPr>
                      <a:r>
                        <a:rPr lang="en-US" sz="1800">
                          <a:effectLst/>
                        </a:rPr>
                        <a:t> </a:t>
                      </a:r>
                    </a:p>
                    <a:p>
                      <a:pPr marR="16510" algn="r" eaLnBrk="0" hangingPunct="0">
                        <a:lnSpc>
                          <a:spcPct val="115000"/>
                        </a:lnSpc>
                        <a:spcAft>
                          <a:spcPts val="0"/>
                        </a:spcAft>
                      </a:pPr>
                      <a:r>
                        <a:rPr lang="en-US" sz="1800">
                          <a:effectLst/>
                        </a:rPr>
                        <a:t>1</a:t>
                      </a:r>
                      <a:endParaRPr lang="en-US" sz="180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eaLnBrk="0" hangingPunct="0">
                        <a:lnSpc>
                          <a:spcPts val="800"/>
                        </a:lnSpc>
                        <a:spcBef>
                          <a:spcPts val="20"/>
                        </a:spcBef>
                        <a:spcAft>
                          <a:spcPts val="0"/>
                        </a:spcAft>
                      </a:pPr>
                      <a:r>
                        <a:rPr lang="en-US" sz="1800">
                          <a:effectLst/>
                        </a:rPr>
                        <a:t> </a:t>
                      </a:r>
                    </a:p>
                    <a:p>
                      <a:pPr marR="16510" algn="r" eaLnBrk="0" hangingPunct="0">
                        <a:lnSpc>
                          <a:spcPct val="115000"/>
                        </a:lnSpc>
                        <a:spcAft>
                          <a:spcPts val="0"/>
                        </a:spcAft>
                      </a:pPr>
                      <a:r>
                        <a:rPr lang="en-US" sz="1800">
                          <a:effectLst/>
                        </a:rPr>
                        <a:t>0</a:t>
                      </a:r>
                      <a:endParaRPr lang="en-US" sz="180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eaLnBrk="0" hangingPunct="0">
                        <a:lnSpc>
                          <a:spcPts val="800"/>
                        </a:lnSpc>
                        <a:spcBef>
                          <a:spcPts val="20"/>
                        </a:spcBef>
                        <a:spcAft>
                          <a:spcPts val="0"/>
                        </a:spcAft>
                      </a:pPr>
                      <a:r>
                        <a:rPr lang="en-US" sz="1800" dirty="0">
                          <a:effectLst/>
                        </a:rPr>
                        <a:t> </a:t>
                      </a:r>
                    </a:p>
                    <a:p>
                      <a:pPr marR="16510" algn="r" eaLnBrk="0" hangingPunct="0">
                        <a:lnSpc>
                          <a:spcPct val="115000"/>
                        </a:lnSpc>
                        <a:spcAft>
                          <a:spcPts val="0"/>
                        </a:spcAft>
                      </a:pPr>
                      <a:r>
                        <a:rPr lang="en-US" sz="1800" dirty="0">
                          <a:effectLst/>
                        </a:rPr>
                        <a:t>0</a:t>
                      </a:r>
                      <a:endParaRPr lang="en-US" sz="1800" dirty="0">
                        <a:effectLst/>
                        <a:latin typeface="Khmer OS"/>
                        <a:ea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8" name="Rectangle 1"/>
          <p:cNvSpPr>
            <a:spLocks noChangeArrowheads="1"/>
          </p:cNvSpPr>
          <p:nvPr/>
        </p:nvSpPr>
        <p:spPr bwMode="auto">
          <a:xfrm>
            <a:off x="2006600" y="331628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TextBox 9"/>
          <p:cNvSpPr txBox="1"/>
          <p:nvPr/>
        </p:nvSpPr>
        <p:spPr>
          <a:xfrm>
            <a:off x="199817" y="3546741"/>
            <a:ext cx="11742801" cy="830997"/>
          </a:xfrm>
          <a:prstGeom prst="rect">
            <a:avLst/>
          </a:prstGeom>
          <a:noFill/>
        </p:spPr>
        <p:txBody>
          <a:bodyPr wrap="square" rtlCol="0">
            <a:spAutoFit/>
          </a:bodyPr>
          <a:lstStyle/>
          <a:p>
            <a:pPr marL="342900" indent="-342900">
              <a:buFont typeface="Wingdings" pitchFamily="2" charset="2"/>
              <a:buChar char="v"/>
            </a:pPr>
            <a:r>
              <a:rPr lang="en-US" sz="2400" b="1" dirty="0">
                <a:solidFill>
                  <a:srgbClr val="C00000"/>
                </a:solidFill>
              </a:rPr>
              <a:t>Enrollment by Training Level (MLVT Public Training Institutions and MLVT Registered Training Institutions)</a:t>
            </a:r>
            <a:endParaRPr lang="en-US" sz="2400" dirty="0">
              <a:solidFill>
                <a:srgbClr val="C00000"/>
              </a:solidFill>
            </a:endParaRPr>
          </a:p>
        </p:txBody>
      </p:sp>
      <p:sp>
        <p:nvSpPr>
          <p:cNvPr id="11" name="TextBox 10"/>
          <p:cNvSpPr txBox="1"/>
          <p:nvPr/>
        </p:nvSpPr>
        <p:spPr>
          <a:xfrm>
            <a:off x="199817" y="6414659"/>
            <a:ext cx="9484510" cy="369332"/>
          </a:xfrm>
          <a:prstGeom prst="rect">
            <a:avLst/>
          </a:prstGeom>
          <a:noFill/>
        </p:spPr>
        <p:txBody>
          <a:bodyPr wrap="square" rtlCol="0">
            <a:spAutoFit/>
          </a:bodyPr>
          <a:lstStyle/>
          <a:p>
            <a:r>
              <a:rPr lang="en-US" i="1" dirty="0" smtClean="0">
                <a:solidFill>
                  <a:srgbClr val="C00000"/>
                </a:solidFill>
              </a:rPr>
              <a:t>Sources :  Department </a:t>
            </a:r>
            <a:r>
              <a:rPr lang="en-US" i="1" dirty="0">
                <a:solidFill>
                  <a:srgbClr val="C00000"/>
                </a:solidFill>
              </a:rPr>
              <a:t>of </a:t>
            </a:r>
            <a:r>
              <a:rPr lang="en-US" i="1" dirty="0" err="1">
                <a:solidFill>
                  <a:srgbClr val="C00000"/>
                </a:solidFill>
              </a:rPr>
              <a:t>Labour</a:t>
            </a:r>
            <a:r>
              <a:rPr lang="en-US" i="1" dirty="0">
                <a:solidFill>
                  <a:srgbClr val="C00000"/>
                </a:solidFill>
              </a:rPr>
              <a:t> Market </a:t>
            </a:r>
            <a:r>
              <a:rPr lang="en-US" i="1" dirty="0" smtClean="0">
                <a:solidFill>
                  <a:srgbClr val="C00000"/>
                </a:solidFill>
              </a:rPr>
              <a:t>Information, </a:t>
            </a:r>
            <a:r>
              <a:rPr lang="en-US" i="1" dirty="0">
                <a:solidFill>
                  <a:srgbClr val="C00000"/>
                </a:solidFill>
              </a:rPr>
              <a:t>TVET Statistic 2014-2015</a:t>
            </a:r>
          </a:p>
        </p:txBody>
      </p:sp>
      <p:sp>
        <p:nvSpPr>
          <p:cNvPr id="12" name="Slide Number Placeholder 11"/>
          <p:cNvSpPr>
            <a:spLocks noGrp="1"/>
          </p:cNvSpPr>
          <p:nvPr>
            <p:ph type="sldNum" sz="quarter" idx="12"/>
          </p:nvPr>
        </p:nvSpPr>
        <p:spPr/>
        <p:txBody>
          <a:bodyPr/>
          <a:lstStyle/>
          <a:p>
            <a:fld id="{7E03F8DA-0FBC-43E9-8151-157EBFC6B1D9}" type="slidenum">
              <a:rPr lang="en-AU" smtClean="0"/>
              <a:pPr/>
              <a:t>8</a:t>
            </a:fld>
            <a:endParaRPr lang="en-AU"/>
          </a:p>
        </p:txBody>
      </p:sp>
    </p:spTree>
    <p:extLst>
      <p:ext uri="{BB962C8B-B14F-4D97-AF65-F5344CB8AC3E}">
        <p14:creationId xmlns:p14="http://schemas.microsoft.com/office/powerpoint/2010/main" val="32727016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6519" y="2070847"/>
            <a:ext cx="10682262" cy="769441"/>
          </a:xfrm>
          <a:prstGeom prst="rect">
            <a:avLst/>
          </a:prstGeom>
          <a:noFill/>
        </p:spPr>
        <p:txBody>
          <a:bodyPr wrap="square" rtlCol="0">
            <a:spAutoFit/>
          </a:bodyPr>
          <a:lstStyle/>
          <a:p>
            <a:pPr algn="ctr"/>
            <a:r>
              <a:rPr lang="en-US" sz="4400" b="1" dirty="0" smtClean="0">
                <a:solidFill>
                  <a:srgbClr val="C00000"/>
                </a:solidFill>
                <a:effectLst>
                  <a:outerShdw blurRad="38100" dist="38100" dir="2700000" algn="tl">
                    <a:srgbClr val="000000">
                      <a:alpha val="43137"/>
                    </a:srgbClr>
                  </a:outerShdw>
                </a:effectLst>
              </a:rPr>
              <a:t>TVET QUALITY ASSURANCE DEVELOPMENT</a:t>
            </a:r>
            <a:endParaRPr lang="en-US" sz="4400" b="1" dirty="0">
              <a:solidFill>
                <a:srgbClr val="C00000"/>
              </a:solidFill>
              <a:effectLst>
                <a:outerShdw blurRad="38100" dist="38100" dir="2700000" algn="tl">
                  <a:srgbClr val="000000">
                    <a:alpha val="43137"/>
                  </a:srgbClr>
                </a:outerShdw>
              </a:effectLst>
            </a:endParaRPr>
          </a:p>
        </p:txBody>
      </p:sp>
      <p:sp>
        <p:nvSpPr>
          <p:cNvPr id="3" name="Slide Number Placeholder 2"/>
          <p:cNvSpPr>
            <a:spLocks noGrp="1"/>
          </p:cNvSpPr>
          <p:nvPr>
            <p:ph type="sldNum" sz="quarter" idx="12"/>
          </p:nvPr>
        </p:nvSpPr>
        <p:spPr/>
        <p:txBody>
          <a:bodyPr/>
          <a:lstStyle/>
          <a:p>
            <a:fld id="{7E03F8DA-0FBC-43E9-8151-157EBFC6B1D9}" type="slidenum">
              <a:rPr lang="en-AU" smtClean="0"/>
              <a:pPr/>
              <a:t>9</a:t>
            </a:fld>
            <a:endParaRPr lang="en-AU"/>
          </a:p>
        </p:txBody>
      </p:sp>
    </p:spTree>
    <p:extLst>
      <p:ext uri="{BB962C8B-B14F-4D97-AF65-F5344CB8AC3E}">
        <p14:creationId xmlns:p14="http://schemas.microsoft.com/office/powerpoint/2010/main" val="428179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3273</TotalTime>
  <Words>925</Words>
  <Application>Microsoft Office PowerPoint</Application>
  <PresentationFormat>Custom</PresentationFormat>
  <Paragraphs>398</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PowerPoint Presentation</vt:lpstr>
      <vt:lpstr>CONTENTS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TVET  SECTOR REFORM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The Trainers</dc:title>
  <dc:creator>Kath Marnane</dc:creator>
  <cp:lastModifiedBy>veayo</cp:lastModifiedBy>
  <cp:revision>199</cp:revision>
  <cp:lastPrinted>2015-08-05T04:19:43Z</cp:lastPrinted>
  <dcterms:created xsi:type="dcterms:W3CDTF">2014-09-29T06:36:31Z</dcterms:created>
  <dcterms:modified xsi:type="dcterms:W3CDTF">2016-07-17T10:13:00Z</dcterms:modified>
</cp:coreProperties>
</file>